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Fira Sans SemiBold"/>
      <p:regular r:id="rId38"/>
      <p:bold r:id="rId39"/>
      <p:italic r:id="rId40"/>
      <p:boldItalic r:id="rId41"/>
    </p:embeddedFont>
    <p:embeddedFont>
      <p:font typeface="Fira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C2EC04-D353-473C-BBEC-308F694C8EF9}">
  <a:tblStyle styleId="{60C2EC04-D353-473C-BBEC-308F694C8EF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SemiBold-italic.fntdata"/><Relationship Id="rId20" Type="http://schemas.openxmlformats.org/officeDocument/2006/relationships/slide" Target="slides/slide13.xml"/><Relationship Id="rId42" Type="http://schemas.openxmlformats.org/officeDocument/2006/relationships/font" Target="fonts/FiraSans-regular.fntdata"/><Relationship Id="rId41" Type="http://schemas.openxmlformats.org/officeDocument/2006/relationships/font" Target="fonts/FiraSansSemiBold-boldItalic.fntdata"/><Relationship Id="rId22" Type="http://schemas.openxmlformats.org/officeDocument/2006/relationships/slide" Target="slides/slide15.xml"/><Relationship Id="rId44" Type="http://schemas.openxmlformats.org/officeDocument/2006/relationships/font" Target="fonts/FiraSans-italic.fntdata"/><Relationship Id="rId21" Type="http://schemas.openxmlformats.org/officeDocument/2006/relationships/slide" Target="slides/slide14.xml"/><Relationship Id="rId43" Type="http://schemas.openxmlformats.org/officeDocument/2006/relationships/font" Target="fonts/FiraSans-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Fira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FiraSansSemiBold-bold.fntdata"/><Relationship Id="rId16" Type="http://schemas.openxmlformats.org/officeDocument/2006/relationships/slide" Target="slides/slide9.xml"/><Relationship Id="rId38" Type="http://schemas.openxmlformats.org/officeDocument/2006/relationships/font" Target="fonts/FiraSansSemiBold-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edc.org/NASALibrary" TargetMode="External"/><Relationship Id="rId3" Type="http://schemas.openxmlformats.org/officeDocument/2006/relationships/hyperlink" Target="https://go.edc.org/NASALibrary" TargetMode="External"/><Relationship Id="rId4" Type="http://schemas.openxmlformats.org/officeDocument/2006/relationships/hyperlink" Target="https://go.edc.org/NASALibraryEspano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edc.org/NASALibrary" TargetMode="External"/><Relationship Id="rId3" Type="http://schemas.openxmlformats.org/officeDocument/2006/relationships/hyperlink" Target="https://go.edc.org/NASALibrary" TargetMode="External"/><Relationship Id="rId4" Type="http://schemas.openxmlformats.org/officeDocument/2006/relationships/hyperlink" Target="https://go.edc.org/NASALibraryEspano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4e45f45b1_2_1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34e45f45b1_2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5a32157ab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35a32157a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5a32157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5a32157a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Vierow-Fields</a:t>
            </a:r>
            <a:endParaRPr/>
          </a:p>
          <a:p>
            <a:pPr indent="0" lvl="0" marL="0" rtl="0" algn="l">
              <a:spcBef>
                <a:spcPts val="0"/>
              </a:spcBef>
              <a:spcAft>
                <a:spcPts val="0"/>
              </a:spcAft>
              <a:buNone/>
            </a:pPr>
            <a:r>
              <a:rPr lang="en"/>
              <a:t>Dr. Poursardar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5a32157a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5a32157a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be taking photos throughout the presentation and activities</a:t>
            </a:r>
            <a:endParaRPr/>
          </a:p>
          <a:p>
            <a:pPr indent="0" lvl="0" marL="0" rtl="0" algn="l">
              <a:spcBef>
                <a:spcPts val="0"/>
              </a:spcBef>
              <a:spcAft>
                <a:spcPts val="0"/>
              </a:spcAft>
              <a:buNone/>
            </a:pPr>
            <a:r>
              <a:rPr lang="en"/>
              <a:t>Some may be sent to NASA for publicity purposes.</a:t>
            </a:r>
            <a:endParaRPr/>
          </a:p>
          <a:p>
            <a:pPr indent="0" lvl="0" marL="0" rtl="0" algn="l">
              <a:spcBef>
                <a:spcPts val="0"/>
              </a:spcBef>
              <a:spcAft>
                <a:spcPts val="0"/>
              </a:spcAft>
              <a:buNone/>
            </a:pPr>
            <a:r>
              <a:rPr lang="en"/>
              <a:t>In order for childrens’ faces to appear in these photos, please sign a release form.</a:t>
            </a:r>
            <a:endParaRPr/>
          </a:p>
          <a:p>
            <a:pPr indent="0" lvl="0" marL="0" rtl="0" algn="l">
              <a:spcBef>
                <a:spcPts val="0"/>
              </a:spcBef>
              <a:spcAft>
                <a:spcPts val="0"/>
              </a:spcAft>
              <a:buNone/>
            </a:pPr>
            <a:r>
              <a:rPr lang="en"/>
              <a:t>We will collect forms at end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5a32157ab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what where when why</a:t>
            </a:r>
            <a:endParaRPr/>
          </a:p>
        </p:txBody>
      </p:sp>
      <p:sp>
        <p:nvSpPr>
          <p:cNvPr id="288" name="Google Shape;288;g135a32157a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5a32157ab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595959"/>
                </a:solidFill>
              </a:rPr>
              <a:t>2nd NASA Administrator</a:t>
            </a:r>
            <a:endParaRPr>
              <a:solidFill>
                <a:srgbClr val="595959"/>
              </a:solidFill>
            </a:endParaRPr>
          </a:p>
          <a:p>
            <a:pPr indent="0" lvl="0" marL="0" rtl="0" algn="l">
              <a:lnSpc>
                <a:spcPct val="100000"/>
              </a:lnSpc>
              <a:spcBef>
                <a:spcPts val="0"/>
              </a:spcBef>
              <a:spcAft>
                <a:spcPts val="0"/>
              </a:spcAft>
              <a:buNone/>
            </a:pPr>
            <a:r>
              <a:t/>
            </a:r>
            <a:endParaRPr>
              <a:solidFill>
                <a:srgbClr val="595959"/>
              </a:solidFill>
            </a:endParaRPr>
          </a:p>
          <a:p>
            <a:pPr indent="0" lvl="0" marL="0" rtl="0" algn="l">
              <a:lnSpc>
                <a:spcPct val="100000"/>
              </a:lnSpc>
              <a:spcBef>
                <a:spcPts val="0"/>
              </a:spcBef>
              <a:spcAft>
                <a:spcPts val="0"/>
              </a:spcAft>
              <a:buNone/>
            </a:pPr>
            <a:r>
              <a:rPr lang="en">
                <a:solidFill>
                  <a:srgbClr val="595959"/>
                </a:solidFill>
              </a:rPr>
              <a:t>NASA and partners:</a:t>
            </a:r>
            <a:endParaRPr>
              <a:solidFill>
                <a:srgbClr val="595959"/>
              </a:solidFill>
            </a:endParaRPr>
          </a:p>
          <a:p>
            <a:pPr indent="-298450" lvl="0" marL="457200" rtl="0" algn="l">
              <a:lnSpc>
                <a:spcPct val="100000"/>
              </a:lnSpc>
              <a:spcBef>
                <a:spcPts val="0"/>
              </a:spcBef>
              <a:spcAft>
                <a:spcPts val="0"/>
              </a:spcAft>
              <a:buClr>
                <a:srgbClr val="595959"/>
              </a:buClr>
              <a:buSzPts val="1100"/>
              <a:buChar char="-"/>
            </a:pPr>
            <a:r>
              <a:rPr lang="en">
                <a:solidFill>
                  <a:srgbClr val="595959"/>
                </a:solidFill>
              </a:rPr>
              <a:t>European Space Agency (ESA)</a:t>
            </a:r>
            <a:endParaRPr>
              <a:solidFill>
                <a:srgbClr val="595959"/>
              </a:solidFill>
            </a:endParaRPr>
          </a:p>
          <a:p>
            <a:pPr indent="-298450" lvl="0" marL="457200" rtl="0" algn="l">
              <a:lnSpc>
                <a:spcPct val="100000"/>
              </a:lnSpc>
              <a:spcBef>
                <a:spcPts val="0"/>
              </a:spcBef>
              <a:spcAft>
                <a:spcPts val="0"/>
              </a:spcAft>
              <a:buClr>
                <a:srgbClr val="595959"/>
              </a:buClr>
              <a:buSzPts val="1100"/>
              <a:buChar char="-"/>
            </a:pPr>
            <a:r>
              <a:rPr lang="en">
                <a:solidFill>
                  <a:srgbClr val="595959"/>
                </a:solidFill>
              </a:rPr>
              <a:t>Canadian Space Agency (CSA)</a:t>
            </a:r>
            <a:endParaRPr>
              <a:solidFill>
                <a:srgbClr val="595959"/>
              </a:solidFill>
            </a:endParaRPr>
          </a:p>
        </p:txBody>
      </p:sp>
      <p:sp>
        <p:nvSpPr>
          <p:cNvPr id="295" name="Google Shape;295;g135a32157a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5a32157ab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space telescope? Exactly what it sounds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Are there any other space telescopes? Hubble, Spitzer</a:t>
            </a:r>
            <a:endParaRPr/>
          </a:p>
        </p:txBody>
      </p:sp>
      <p:sp>
        <p:nvSpPr>
          <p:cNvPr id="307" name="Google Shape;307;g135a32157ab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5a32157ab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Hubble mirror diameter - 2.4 meters</a:t>
            </a:r>
            <a:endParaRPr/>
          </a:p>
          <a:p>
            <a:pPr indent="0" lvl="0" marL="0" rtl="0" algn="l">
              <a:spcBef>
                <a:spcPts val="0"/>
              </a:spcBef>
              <a:spcAft>
                <a:spcPts val="0"/>
              </a:spcAft>
              <a:buNone/>
            </a:pPr>
            <a:r>
              <a:rPr lang="en"/>
              <a:t>JWST mirror diameter - 6.5 meters</a:t>
            </a:r>
            <a:endParaRPr/>
          </a:p>
        </p:txBody>
      </p:sp>
      <p:sp>
        <p:nvSpPr>
          <p:cNvPr id="315" name="Google Shape;315;g135a32157ab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35a32157a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35a32157a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“Where” has a number of answers</a:t>
            </a:r>
            <a:endParaRPr sz="1200">
              <a:solidFill>
                <a:srgbClr val="595959"/>
              </a:solidFill>
            </a:endParaRPr>
          </a:p>
          <a:p>
            <a:pPr indent="-304800" lvl="0" marL="457200" rtl="0" algn="l">
              <a:spcBef>
                <a:spcPts val="0"/>
              </a:spcBef>
              <a:spcAft>
                <a:spcPts val="0"/>
              </a:spcAft>
              <a:buClr>
                <a:srgbClr val="595959"/>
              </a:buClr>
              <a:buSzPts val="1200"/>
              <a:buChar char="-"/>
            </a:pPr>
            <a:r>
              <a:rPr lang="en" sz="1200">
                <a:solidFill>
                  <a:srgbClr val="595959"/>
                </a:solidFill>
              </a:rPr>
              <a:t>Where did it launch? </a:t>
            </a:r>
            <a:r>
              <a:rPr lang="en" sz="1200">
                <a:solidFill>
                  <a:srgbClr val="595959"/>
                </a:solidFill>
              </a:rPr>
              <a:t>Launched from French Guiana (show on map) in South America on Christmas Day 2021</a:t>
            </a:r>
            <a:endParaRPr sz="1200">
              <a:solidFill>
                <a:srgbClr val="595959"/>
              </a:solidFill>
            </a:endParaRPr>
          </a:p>
          <a:p>
            <a:pPr indent="-304800" lvl="0" marL="457200" rtl="0" algn="l">
              <a:spcBef>
                <a:spcPts val="0"/>
              </a:spcBef>
              <a:spcAft>
                <a:spcPts val="0"/>
              </a:spcAft>
              <a:buClr>
                <a:srgbClr val="595959"/>
              </a:buClr>
              <a:buSzPts val="1200"/>
              <a:buChar char="-"/>
            </a:pPr>
            <a:r>
              <a:rPr lang="en" sz="1200">
                <a:solidFill>
                  <a:srgbClr val="595959"/>
                </a:solidFill>
              </a:rPr>
              <a:t>Where is it now?</a:t>
            </a:r>
            <a:endParaRPr sz="1200">
              <a:solidFill>
                <a:srgbClr val="595959"/>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5a32157ab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It would take about six hours to drive to Hubble. </a:t>
            </a:r>
            <a:r>
              <a:rPr lang="en">
                <a:solidFill>
                  <a:schemeClr val="dk1"/>
                </a:solidFill>
              </a:rPr>
              <a:t>570 km</a:t>
            </a:r>
            <a:r>
              <a:rPr lang="en">
                <a:solidFill>
                  <a:schemeClr val="dk1"/>
                </a:solidFill>
              </a:rPr>
              <a:t> ~= 350 miles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moon orbits at 384k km. </a:t>
            </a:r>
            <a:r>
              <a:rPr lang="en">
                <a:solidFill>
                  <a:schemeClr val="dk1"/>
                </a:solidFill>
              </a:rPr>
              <a:t>You would have to drive all the way around the equator 10 times to get to the moon!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JWST </a:t>
            </a:r>
            <a:r>
              <a:rPr lang="en">
                <a:solidFill>
                  <a:schemeClr val="dk1"/>
                </a:solidFill>
              </a:rPr>
              <a:t>Orbits Sun-Earth Lagrange Point 2 </a:t>
            </a:r>
            <a:endParaRPr>
              <a:solidFill>
                <a:schemeClr val="dk1"/>
              </a:solidFill>
            </a:endParaRPr>
          </a:p>
          <a:p>
            <a:pPr indent="0" lvl="0" marL="0" rtl="0" algn="l">
              <a:spcBef>
                <a:spcPts val="0"/>
              </a:spcBef>
              <a:spcAft>
                <a:spcPts val="0"/>
              </a:spcAft>
              <a:buNone/>
            </a:pPr>
            <a:r>
              <a:rPr lang="en">
                <a:solidFill>
                  <a:schemeClr val="dk1"/>
                </a:solidFill>
              </a:rPr>
              <a:t>Orbits 1.5 million kilometers from earth </a:t>
            </a:r>
            <a:endParaRPr>
              <a:solidFill>
                <a:schemeClr val="dk1"/>
              </a:solidFill>
            </a:endParaRPr>
          </a:p>
          <a:p>
            <a:pPr indent="0" lvl="0" marL="0" rtl="0" algn="l">
              <a:spcBef>
                <a:spcPts val="0"/>
              </a:spcBef>
              <a:spcAft>
                <a:spcPts val="0"/>
              </a:spcAft>
              <a:buNone/>
            </a:pPr>
            <a:r>
              <a:rPr lang="en">
                <a:solidFill>
                  <a:schemeClr val="dk1"/>
                </a:solidFill>
              </a:rPr>
              <a:t>4x as far as the moon!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You’d have to drive around the earth 40 times to get to L2!</a:t>
            </a:r>
            <a:endParaRPr>
              <a:solidFill>
                <a:schemeClr val="dk1"/>
              </a:solidFill>
            </a:endParaRPr>
          </a:p>
          <a:p>
            <a:pPr indent="0" lvl="0" marL="0" rtl="0" algn="l">
              <a:spcBef>
                <a:spcPts val="0"/>
              </a:spcBef>
              <a:spcAft>
                <a:spcPts val="0"/>
              </a:spcAft>
              <a:buNone/>
            </a:pPr>
            <a:r>
              <a:t/>
            </a:r>
            <a:endParaRPr/>
          </a:p>
        </p:txBody>
      </p:sp>
      <p:sp>
        <p:nvSpPr>
          <p:cNvPr id="328" name="Google Shape;328;g135a32157ab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5a32157ab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L2?</a:t>
            </a:r>
            <a:endParaRPr/>
          </a:p>
          <a:p>
            <a:pPr indent="0" lvl="0" marL="0" rtl="0" algn="l">
              <a:spcBef>
                <a:spcPts val="0"/>
              </a:spcBef>
              <a:spcAft>
                <a:spcPts val="0"/>
              </a:spcAft>
              <a:buNone/>
            </a:pPr>
            <a:r>
              <a:rPr lang="en"/>
              <a:t>Telescope needs to be very cold - remember sun shielding?  L2 is very cold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Telescope needs it to be very dark - at L2, sun is always on other side of earth.</a:t>
            </a:r>
            <a:endParaRPr/>
          </a:p>
          <a:p>
            <a:pPr indent="0" lvl="0" marL="0" rtl="0" algn="l">
              <a:spcBef>
                <a:spcPts val="0"/>
              </a:spcBef>
              <a:spcAft>
                <a:spcPts val="0"/>
              </a:spcAft>
              <a:buNone/>
            </a:pPr>
            <a:r>
              <a:rPr lang="en"/>
              <a:t>With shield facing toward the sun, the telescope is always in shadow - very dark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5" name="Google Shape;335;g135a32157ab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4e45f45b1_2_1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34e45f45b1_2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5a32157ab_0_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Started all the way back in 1996 - who was even alive back then?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name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Launched last year in 2021</a:t>
            </a:r>
            <a:endParaRPr/>
          </a:p>
        </p:txBody>
      </p:sp>
      <p:sp>
        <p:nvSpPr>
          <p:cNvPr id="343" name="Google Shape;343;g135a32157ab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5a32157ab_0_1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Why a new telescope?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Hubble won’t last forever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Hubble can’t see the same things JWST can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Why is it at L2? Who remembers why?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Very far from earth - cold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Needs coldness for instruments to work properly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 light pollution from sun, Earth, even moon!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Why do it at all?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To learn more about early universe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To study galaxy formation and evolution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To understand star and planet formation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To seek origins of life</a:t>
            </a:r>
            <a:endParaRPr>
              <a:solidFill>
                <a:schemeClr val="dk1"/>
              </a:solidFill>
            </a:endParaRPr>
          </a:p>
          <a:p>
            <a:pPr indent="0" lvl="0" marL="0" rtl="0" algn="l">
              <a:spcBef>
                <a:spcPts val="0"/>
              </a:spcBef>
              <a:spcAft>
                <a:spcPts val="0"/>
              </a:spcAft>
              <a:buNone/>
            </a:pPr>
            <a:r>
              <a:t/>
            </a:r>
            <a:endParaRPr sz="300"/>
          </a:p>
        </p:txBody>
      </p:sp>
      <p:sp>
        <p:nvSpPr>
          <p:cNvPr id="357" name="Google Shape;357;g135a32157ab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5a32157ab_0_1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35a32157ab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e68de8f1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2e68de8f1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full-color images will be released on July 12, 2022</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5a32157ab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135a32157ab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5a32157ab_0_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35a32157ab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5a32157ab_0_1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Wrap up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Thanks for coming!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Pick up a take home kit!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Photo releases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Hashtag #STEMinLib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Thanks to libraries!</a:t>
            </a:r>
            <a:endParaRPr/>
          </a:p>
        </p:txBody>
      </p:sp>
      <p:sp>
        <p:nvSpPr>
          <p:cNvPr id="391" name="Google Shape;391;g135a32157ab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5a32157ab_0_2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Wrap up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Thanks for coming!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Pick up a take home kit!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Photo releases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Hashtag #STEMinLib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Thanks to libraries!</a:t>
            </a:r>
            <a:endParaRPr>
              <a:solidFill>
                <a:schemeClr val="dk1"/>
              </a:solidFill>
            </a:endParaRPr>
          </a:p>
          <a:p>
            <a:pPr indent="0" lvl="0" marL="0" rtl="0" algn="l">
              <a:spcBef>
                <a:spcPts val="0"/>
              </a:spcBef>
              <a:spcAft>
                <a:spcPts val="0"/>
              </a:spcAft>
              <a:buNone/>
            </a:pPr>
            <a:r>
              <a:t/>
            </a:r>
            <a:endParaRPr/>
          </a:p>
        </p:txBody>
      </p:sp>
      <p:sp>
        <p:nvSpPr>
          <p:cNvPr id="401" name="Google Shape;401;g135a32157ab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5a32157ab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135a32157ab_0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600" u="none" strike="noStrike">
                <a:solidFill>
                  <a:schemeClr val="dk1"/>
                </a:solidFill>
                <a:latin typeface="Calibri"/>
                <a:ea typeface="Calibri"/>
                <a:cs typeface="Calibri"/>
                <a:sym typeface="Calibri"/>
              </a:rPr>
              <a:t>Please paste the links into the chat box:</a:t>
            </a:r>
            <a:endParaRPr/>
          </a:p>
          <a:p>
            <a:pPr indent="0" lvl="0" marL="0" rtl="0" algn="l">
              <a:spcBef>
                <a:spcPts val="0"/>
              </a:spcBef>
              <a:spcAft>
                <a:spcPts val="0"/>
              </a:spcAft>
              <a:buNone/>
            </a:pPr>
            <a:r>
              <a:t/>
            </a:r>
            <a:endParaRPr b="0" i="0" sz="1200" u="sng" strike="noStrike">
              <a:solidFill>
                <a:schemeClr val="dk1"/>
              </a:solidFill>
              <a:latin typeface="Calibri"/>
              <a:ea typeface="Calibri"/>
              <a:cs typeface="Calibri"/>
              <a:sym typeface="Calibri"/>
              <a:hlinkClick r:id="rId2">
                <a:extLst>
                  <a:ext uri="{A12FA001-AC4F-418D-AE19-62706E023703}">
                    <ahyp:hlinkClr val="tx"/>
                  </a:ext>
                </a:extLst>
              </a:hlinkClick>
            </a:endParaRPr>
          </a:p>
          <a:p>
            <a:pPr indent="0" lvl="0" marL="0" rtl="0" algn="l">
              <a:spcBef>
                <a:spcPts val="0"/>
              </a:spcBef>
              <a:spcAft>
                <a:spcPts val="0"/>
              </a:spcAft>
              <a:buNone/>
            </a:pPr>
            <a:r>
              <a:rPr b="0" i="0" lang="en" sz="1200" u="sng" strike="noStrike">
                <a:solidFill>
                  <a:schemeClr val="dk1"/>
                </a:solidFill>
                <a:latin typeface="Calibri"/>
                <a:ea typeface="Calibri"/>
                <a:cs typeface="Calibri"/>
                <a:sym typeface="Calibri"/>
                <a:hlinkClick r:id="rId3">
                  <a:extLst>
                    <a:ext uri="{A12FA001-AC4F-418D-AE19-62706E023703}">
                      <ahyp:hlinkClr val="tx"/>
                    </a:ext>
                  </a:extLst>
                </a:hlinkClick>
              </a:rPr>
              <a:t>https://go.edc.org/NASALibrary</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 sz="1200" u="sng" strike="noStrike">
                <a:solidFill>
                  <a:schemeClr val="dk1"/>
                </a:solidFill>
                <a:latin typeface="Calibri"/>
                <a:ea typeface="Calibri"/>
                <a:cs typeface="Calibri"/>
                <a:sym typeface="Calibri"/>
                <a:hlinkClick r:id="rId4">
                  <a:extLst>
                    <a:ext uri="{A12FA001-AC4F-418D-AE19-62706E023703}">
                      <ahyp:hlinkClr val="tx"/>
                    </a:ext>
                  </a:extLst>
                </a:hlinkClick>
              </a:rPr>
              <a:t>https://go.edc.org/NASALibraryEspanol</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408" name="Google Shape;408;g135a32157ab_0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e68de8f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2e68de8f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Expand - illustrations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4e45f45b1_2_1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34e45f45b1_2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e68de8f1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e68de8f1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4e45f45b1_2_1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34e45f45b1_2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4e45f45b1_2_1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34e45f45b1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4e45f45b1_2_1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34e45f45b1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4e45f45b1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134e45f45b1_2_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600" u="none" strike="noStrike">
                <a:solidFill>
                  <a:schemeClr val="dk1"/>
                </a:solidFill>
                <a:latin typeface="Calibri"/>
                <a:ea typeface="Calibri"/>
                <a:cs typeface="Calibri"/>
                <a:sym typeface="Calibri"/>
              </a:rPr>
              <a:t>Please paste the links into the chat box:</a:t>
            </a:r>
            <a:endParaRPr/>
          </a:p>
          <a:p>
            <a:pPr indent="0" lvl="0" marL="0" rtl="0" algn="l">
              <a:spcBef>
                <a:spcPts val="0"/>
              </a:spcBef>
              <a:spcAft>
                <a:spcPts val="0"/>
              </a:spcAft>
              <a:buNone/>
            </a:pPr>
            <a:r>
              <a:t/>
            </a:r>
            <a:endParaRPr b="0" i="0" sz="1200" u="sng" strike="noStrike">
              <a:solidFill>
                <a:schemeClr val="dk1"/>
              </a:solidFill>
              <a:latin typeface="Calibri"/>
              <a:ea typeface="Calibri"/>
              <a:cs typeface="Calibri"/>
              <a:sym typeface="Calibri"/>
              <a:hlinkClick r:id="rId2">
                <a:extLst>
                  <a:ext uri="{A12FA001-AC4F-418D-AE19-62706E023703}">
                    <ahyp:hlinkClr val="tx"/>
                  </a:ext>
                </a:extLst>
              </a:hlinkClick>
            </a:endParaRPr>
          </a:p>
          <a:p>
            <a:pPr indent="0" lvl="0" marL="0" rtl="0" algn="l">
              <a:spcBef>
                <a:spcPts val="0"/>
              </a:spcBef>
              <a:spcAft>
                <a:spcPts val="0"/>
              </a:spcAft>
              <a:buNone/>
            </a:pPr>
            <a:r>
              <a:rPr b="0" i="0" lang="en" sz="1200" u="sng" strike="noStrike">
                <a:solidFill>
                  <a:schemeClr val="dk1"/>
                </a:solidFill>
                <a:latin typeface="Calibri"/>
                <a:ea typeface="Calibri"/>
                <a:cs typeface="Calibri"/>
                <a:sym typeface="Calibri"/>
                <a:hlinkClick r:id="rId3">
                  <a:extLst>
                    <a:ext uri="{A12FA001-AC4F-418D-AE19-62706E023703}">
                      <ahyp:hlinkClr val="tx"/>
                    </a:ext>
                  </a:extLst>
                </a:hlinkClick>
              </a:rPr>
              <a:t>https://go.edc.org/NASALibrary</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 sz="1200" u="sng" strike="noStrike">
                <a:solidFill>
                  <a:schemeClr val="dk1"/>
                </a:solidFill>
                <a:latin typeface="Calibri"/>
                <a:ea typeface="Calibri"/>
                <a:cs typeface="Calibri"/>
                <a:sym typeface="Calibri"/>
                <a:hlinkClick r:id="rId4">
                  <a:extLst>
                    <a:ext uri="{A12FA001-AC4F-418D-AE19-62706E023703}">
                      <ahyp:hlinkClr val="tx"/>
                    </a:ext>
                  </a:extLst>
                </a:hlinkClick>
              </a:rPr>
              <a:t>https://go.edc.org/NASALibraryEspanol</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6" name="Google Shape;246;g134e45f45b1_2_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4e45f45b1_2_1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RECORD!!!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Turn off camera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Cole introduce others</a:t>
            </a:r>
            <a:endParaRPr sz="1300"/>
          </a:p>
        </p:txBody>
      </p:sp>
      <p:sp>
        <p:nvSpPr>
          <p:cNvPr id="256" name="Google Shape;256;g134e45f45b1_2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5a32157ab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35a32157a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29.png"/><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9.png"/><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29.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9.png"/><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1">
  <p:cSld name="Title Slide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ph type="ctrTitle"/>
          </p:nvPr>
        </p:nvSpPr>
        <p:spPr>
          <a:xfrm>
            <a:off x="4267933" y="291066"/>
            <a:ext cx="4685567"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Fira Sans"/>
              <a:buNone/>
              <a:defRPr b="1" sz="4500">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4267933" y="2274369"/>
            <a:ext cx="3837842" cy="2097606"/>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2400"/>
              <a:buNone/>
              <a:defRPr b="1" i="1" sz="2400">
                <a:solidFill>
                  <a:schemeClr val="lt1"/>
                </a:solidFill>
                <a:latin typeface="Fira Sans SemiBold"/>
                <a:ea typeface="Fira Sans SemiBold"/>
                <a:cs typeface="Fira Sans SemiBold"/>
                <a:sym typeface="Fira Sans SemiBold"/>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NASA at My Library logo" id="59" name="Google Shape;59;p14"/>
          <p:cNvPicPr preferRelativeResize="0"/>
          <p:nvPr/>
        </p:nvPicPr>
        <p:blipFill rotWithShape="1">
          <a:blip r:embed="rId3">
            <a:alphaModFix/>
          </a:blip>
          <a:srcRect b="0" l="0" r="0" t="0"/>
          <a:stretch/>
        </p:blipFill>
        <p:spPr>
          <a:xfrm>
            <a:off x="628650" y="4137486"/>
            <a:ext cx="1707663" cy="629776"/>
          </a:xfrm>
          <a:prstGeom prst="rect">
            <a:avLst/>
          </a:prstGeom>
          <a:noFill/>
          <a:ln>
            <a:noFill/>
          </a:ln>
        </p:spPr>
      </p:pic>
      <p:pic>
        <p:nvPicPr>
          <p:cNvPr id="60" name="Google Shape;60;p14"/>
          <p:cNvPicPr preferRelativeResize="0"/>
          <p:nvPr/>
        </p:nvPicPr>
        <p:blipFill rotWithShape="1">
          <a:blip r:embed="rId4">
            <a:alphaModFix/>
          </a:blip>
          <a:srcRect b="0" l="0" r="0" t="0"/>
          <a:stretch/>
        </p:blipFill>
        <p:spPr>
          <a:xfrm>
            <a:off x="7295994" y="2976563"/>
            <a:ext cx="1790700" cy="1790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Divider">
  <p:cSld name="3_Section Divider">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0" y="652072"/>
            <a:ext cx="5460023" cy="781074"/>
          </a:xfrm>
          <a:prstGeom prst="rect">
            <a:avLst/>
          </a:prstGeom>
          <a:solidFill>
            <a:schemeClr val="accent1"/>
          </a:solidFill>
          <a:ln>
            <a:noFill/>
          </a:ln>
        </p:spPr>
        <p:txBody>
          <a:bodyPr anchorCtr="0" anchor="ctr" bIns="34275" lIns="617225" spcFirstLastPara="1" rIns="68575" wrap="square" tIns="34275">
            <a:normAutofit/>
          </a:bodyPr>
          <a:lstStyle>
            <a:lvl1pPr lvl="0" algn="l">
              <a:lnSpc>
                <a:spcPct val="90000"/>
              </a:lnSpc>
              <a:spcBef>
                <a:spcPts val="0"/>
              </a:spcBef>
              <a:spcAft>
                <a:spcPts val="0"/>
              </a:spcAft>
              <a:buClr>
                <a:schemeClr val="lt1"/>
              </a:buClr>
              <a:buSzPts val="2700"/>
              <a:buFont typeface="Fira Sans"/>
              <a:buNone/>
              <a:defRPr b="1" i="0" sz="2700">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628650" y="1600200"/>
            <a:ext cx="3086100" cy="3152775"/>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chemeClr val="lt1"/>
              </a:buClr>
              <a:buSzPts val="2100"/>
              <a:buFont typeface="Arial"/>
              <a:buNone/>
              <a:defRPr b="1">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4" name="Shape 64"/>
        <p:cNvGrpSpPr/>
        <p:nvPr/>
      </p:nvGrpSpPr>
      <p:grpSpPr>
        <a:xfrm>
          <a:off x="0" y="0"/>
          <a:ext cx="0" cy="0"/>
          <a:chOff x="0" y="0"/>
          <a:chExt cx="0" cy="0"/>
        </a:xfrm>
      </p:grpSpPr>
      <p:pic>
        <p:nvPicPr>
          <p:cNvPr id="65" name="Google Shape;65;p16"/>
          <p:cNvPicPr preferRelativeResize="0"/>
          <p:nvPr/>
        </p:nvPicPr>
        <p:blipFill rotWithShape="1">
          <a:blip r:embed="rId2">
            <a:alphaModFix/>
          </a:blip>
          <a:srcRect b="0" l="26435" r="26436" t="0"/>
          <a:stretch/>
        </p:blipFill>
        <p:spPr>
          <a:xfrm>
            <a:off x="0" y="-1"/>
            <a:ext cx="4307682" cy="5143501"/>
          </a:xfrm>
          <a:prstGeom prst="rect">
            <a:avLst/>
          </a:prstGeom>
          <a:noFill/>
          <a:ln>
            <a:noFill/>
          </a:ln>
        </p:spPr>
      </p:pic>
      <p:sp>
        <p:nvSpPr>
          <p:cNvPr id="66" name="Google Shape;66;p16"/>
          <p:cNvSpPr txBox="1"/>
          <p:nvPr>
            <p:ph type="title"/>
          </p:nvPr>
        </p:nvSpPr>
        <p:spPr>
          <a:xfrm>
            <a:off x="450547" y="1636010"/>
            <a:ext cx="3547696" cy="187147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a:buNone/>
              <a:defRPr b="1">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6"/>
          <p:cNvSpPr txBox="1"/>
          <p:nvPr>
            <p:ph idx="1" type="body"/>
          </p:nvPr>
        </p:nvSpPr>
        <p:spPr>
          <a:xfrm>
            <a:off x="4836319" y="2708031"/>
            <a:ext cx="3999950" cy="224996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8" name="Google Shape;68;p16"/>
          <p:cNvSpPr txBox="1"/>
          <p:nvPr>
            <p:ph idx="2" type="body"/>
          </p:nvPr>
        </p:nvSpPr>
        <p:spPr>
          <a:xfrm>
            <a:off x="4836319" y="138843"/>
            <a:ext cx="4000500" cy="243290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8">
  <p:cSld name="Title and Content 8">
    <p:spTree>
      <p:nvGrpSpPr>
        <p:cNvPr id="69" name="Shape 69"/>
        <p:cNvGrpSpPr/>
        <p:nvPr/>
      </p:nvGrpSpPr>
      <p:grpSpPr>
        <a:xfrm>
          <a:off x="0" y="0"/>
          <a:ext cx="0" cy="0"/>
          <a:chOff x="0" y="0"/>
          <a:chExt cx="0" cy="0"/>
        </a:xfrm>
      </p:grpSpPr>
      <p:sp>
        <p:nvSpPr>
          <p:cNvPr id="70" name="Google Shape;70;p17"/>
          <p:cNvSpPr txBox="1"/>
          <p:nvPr>
            <p:ph type="title"/>
          </p:nvPr>
        </p:nvSpPr>
        <p:spPr>
          <a:xfrm>
            <a:off x="223291" y="750186"/>
            <a:ext cx="3547696" cy="142087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a:solidFill>
                  <a:schemeClr val="dk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7"/>
          <p:cNvSpPr txBox="1"/>
          <p:nvPr>
            <p:ph idx="1" type="body"/>
          </p:nvPr>
        </p:nvSpPr>
        <p:spPr>
          <a:xfrm>
            <a:off x="223291" y="2257425"/>
            <a:ext cx="3999950" cy="263842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72" name="Google Shape;72;p17"/>
          <p:cNvPicPr preferRelativeResize="0"/>
          <p:nvPr/>
        </p:nvPicPr>
        <p:blipFill rotWithShape="1">
          <a:blip r:embed="rId2">
            <a:alphaModFix/>
          </a:blip>
          <a:srcRect b="0" l="0" r="0" t="0"/>
          <a:stretch/>
        </p:blipFill>
        <p:spPr>
          <a:xfrm>
            <a:off x="4532414" y="-70339"/>
            <a:ext cx="4695212" cy="5284177"/>
          </a:xfrm>
          <a:prstGeom prst="rect">
            <a:avLst/>
          </a:prstGeom>
          <a:noFill/>
          <a:ln>
            <a:noFill/>
          </a:ln>
        </p:spPr>
      </p:pic>
      <p:sp>
        <p:nvSpPr>
          <p:cNvPr id="73" name="Google Shape;73;p17"/>
          <p:cNvSpPr txBox="1"/>
          <p:nvPr>
            <p:ph idx="2" type="body"/>
          </p:nvPr>
        </p:nvSpPr>
        <p:spPr>
          <a:xfrm>
            <a:off x="4789884" y="200025"/>
            <a:ext cx="4249340" cy="46958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623888" y="285750"/>
            <a:ext cx="8129588" cy="109464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i="0" sz="3300">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8"/>
          <p:cNvSpPr txBox="1"/>
          <p:nvPr>
            <p:ph idx="1" type="body"/>
          </p:nvPr>
        </p:nvSpPr>
        <p:spPr>
          <a:xfrm>
            <a:off x="623888" y="1533525"/>
            <a:ext cx="8129588" cy="33242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solidFill>
                  <a:schemeClr val="dk1"/>
                </a:solidFill>
              </a:defRPr>
            </a:lvl1pPr>
            <a:lvl2pPr indent="-342900" lvl="1" marL="914400" algn="l">
              <a:lnSpc>
                <a:spcPct val="90000"/>
              </a:lnSpc>
              <a:spcBef>
                <a:spcPts val="400"/>
              </a:spcBef>
              <a:spcAft>
                <a:spcPts val="0"/>
              </a:spcAft>
              <a:buClr>
                <a:schemeClr val="dk1"/>
              </a:buClr>
              <a:buSzPts val="1800"/>
              <a:buChar char="•"/>
              <a:defRPr>
                <a:solidFill>
                  <a:schemeClr val="dk1"/>
                </a:solidFill>
              </a:defRPr>
            </a:lvl2pPr>
            <a:lvl3pPr indent="-323850" lvl="2" marL="1371600" algn="l">
              <a:lnSpc>
                <a:spcPct val="90000"/>
              </a:lnSpc>
              <a:spcBef>
                <a:spcPts val="400"/>
              </a:spcBef>
              <a:spcAft>
                <a:spcPts val="0"/>
              </a:spcAft>
              <a:buClr>
                <a:schemeClr val="dk1"/>
              </a:buClr>
              <a:buSzPts val="1500"/>
              <a:buChar char="•"/>
              <a:defRPr>
                <a:solidFill>
                  <a:schemeClr val="dk1"/>
                </a:solidFill>
              </a:defRPr>
            </a:lvl3pPr>
            <a:lvl4pPr indent="-317500" lvl="3" marL="1828800" algn="l">
              <a:lnSpc>
                <a:spcPct val="90000"/>
              </a:lnSpc>
              <a:spcBef>
                <a:spcPts val="400"/>
              </a:spcBef>
              <a:spcAft>
                <a:spcPts val="0"/>
              </a:spcAft>
              <a:buClr>
                <a:schemeClr val="dk1"/>
              </a:buClr>
              <a:buSzPts val="1400"/>
              <a:buChar char="•"/>
              <a:defRPr>
                <a:solidFill>
                  <a:schemeClr val="dk1"/>
                </a:solidFill>
              </a:defRPr>
            </a:lvl4pPr>
            <a:lvl5pPr indent="-317500" lvl="4" marL="2286000" algn="l">
              <a:lnSpc>
                <a:spcPct val="90000"/>
              </a:lnSpc>
              <a:spcBef>
                <a:spcPts val="400"/>
              </a:spcBef>
              <a:spcAft>
                <a:spcPts val="0"/>
              </a:spcAft>
              <a:buClr>
                <a:schemeClr val="dk1"/>
              </a:buClr>
              <a:buSzPts val="14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77" name="Google Shape;77;p18"/>
          <p:cNvPicPr preferRelativeResize="0"/>
          <p:nvPr/>
        </p:nvPicPr>
        <p:blipFill rotWithShape="1">
          <a:blip r:embed="rId3">
            <a:alphaModFix/>
          </a:blip>
          <a:srcRect b="0" l="0" r="0" t="0"/>
          <a:stretch/>
        </p:blipFill>
        <p:spPr>
          <a:xfrm>
            <a:off x="-21981" y="285750"/>
            <a:ext cx="523142" cy="4572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7">
  <p:cSld name="Blank 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SemiBold"/>
              <a:buNone/>
              <a:defRPr b="1" i="0">
                <a:solidFill>
                  <a:schemeClr val="lt1"/>
                </a:solidFill>
                <a:latin typeface="Fira Sans SemiBold"/>
                <a:ea typeface="Fira Sans SemiBold"/>
                <a:cs typeface="Fira Sans SemiBold"/>
                <a:sym typeface="Fira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9"/>
          <p:cNvSpPr txBox="1"/>
          <p:nvPr>
            <p:ph idx="1" type="body"/>
          </p:nvPr>
        </p:nvSpPr>
        <p:spPr>
          <a:xfrm>
            <a:off x="628650" y="1409700"/>
            <a:ext cx="7886700" cy="3459956"/>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 slide">
  <p:cSld name="Credit slide">
    <p:bg>
      <p:bgPr>
        <a:solidFill>
          <a:schemeClr val="lt1"/>
        </a:solidFill>
      </p:bgPr>
    </p:bg>
    <p:spTree>
      <p:nvGrpSpPr>
        <p:cNvPr id="81" name="Shape 81"/>
        <p:cNvGrpSpPr/>
        <p:nvPr/>
      </p:nvGrpSpPr>
      <p:grpSpPr>
        <a:xfrm>
          <a:off x="0" y="0"/>
          <a:ext cx="0" cy="0"/>
          <a:chOff x="0" y="0"/>
          <a:chExt cx="0" cy="0"/>
        </a:xfrm>
      </p:grpSpPr>
      <p:pic>
        <p:nvPicPr>
          <p:cNvPr id="82" name="Google Shape;82;p20"/>
          <p:cNvPicPr preferRelativeResize="0"/>
          <p:nvPr/>
        </p:nvPicPr>
        <p:blipFill rotWithShape="1">
          <a:blip r:embed="rId2">
            <a:alphaModFix/>
          </a:blip>
          <a:srcRect b="0" l="0" r="49059" t="0"/>
          <a:stretch/>
        </p:blipFill>
        <p:spPr>
          <a:xfrm>
            <a:off x="-192430" y="-59813"/>
            <a:ext cx="4764430" cy="5263126"/>
          </a:xfrm>
          <a:prstGeom prst="rect">
            <a:avLst/>
          </a:prstGeom>
          <a:noFill/>
          <a:ln>
            <a:noFill/>
          </a:ln>
        </p:spPr>
      </p:pic>
      <p:sp>
        <p:nvSpPr>
          <p:cNvPr id="83" name="Google Shape;83;p20"/>
          <p:cNvSpPr txBox="1"/>
          <p:nvPr>
            <p:ph type="title"/>
          </p:nvPr>
        </p:nvSpPr>
        <p:spPr>
          <a:xfrm>
            <a:off x="337905" y="390004"/>
            <a:ext cx="370376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Fira Sans"/>
              <a:buNone/>
              <a:defRPr b="1" sz="2700">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20"/>
          <p:cNvSpPr txBox="1"/>
          <p:nvPr>
            <p:ph idx="1" type="body"/>
          </p:nvPr>
        </p:nvSpPr>
        <p:spPr>
          <a:xfrm>
            <a:off x="337905" y="1599415"/>
            <a:ext cx="3709988" cy="2268323"/>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chemeClr val="lt1"/>
              </a:buClr>
              <a:buSzPts val="1800"/>
              <a:buFont typeface="Arial"/>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descr="NASA at My Library logo" id="85" name="Google Shape;85;p20"/>
          <p:cNvPicPr preferRelativeResize="0"/>
          <p:nvPr/>
        </p:nvPicPr>
        <p:blipFill rotWithShape="1">
          <a:blip r:embed="rId3">
            <a:alphaModFix/>
          </a:blip>
          <a:srcRect b="0" l="0" r="0" t="0"/>
          <a:stretch/>
        </p:blipFill>
        <p:spPr>
          <a:xfrm>
            <a:off x="628650" y="4137486"/>
            <a:ext cx="1707663" cy="629776"/>
          </a:xfrm>
          <a:prstGeom prst="rect">
            <a:avLst/>
          </a:prstGeom>
          <a:noFill/>
          <a:ln>
            <a:noFill/>
          </a:ln>
        </p:spPr>
      </p:pic>
      <p:sp>
        <p:nvSpPr>
          <p:cNvPr id="86" name="Google Shape;86;p20"/>
          <p:cNvSpPr/>
          <p:nvPr>
            <p:ph idx="2" type="pic"/>
          </p:nvPr>
        </p:nvSpPr>
        <p:spPr>
          <a:xfrm>
            <a:off x="5886235" y="273844"/>
            <a:ext cx="1881828" cy="1881077"/>
          </a:xfrm>
          <a:prstGeom prst="ellipse">
            <a:avLst/>
          </a:prstGeom>
          <a:noFill/>
          <a:ln>
            <a:noFill/>
          </a:ln>
        </p:spPr>
      </p:sp>
      <p:sp>
        <p:nvSpPr>
          <p:cNvPr id="87" name="Google Shape;87;p20"/>
          <p:cNvSpPr txBox="1"/>
          <p:nvPr>
            <p:ph idx="3" type="body"/>
          </p:nvPr>
        </p:nvSpPr>
        <p:spPr>
          <a:xfrm>
            <a:off x="4659925" y="2293052"/>
            <a:ext cx="4334448" cy="278698"/>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dk1"/>
              </a:buClr>
              <a:buSzPts val="2100"/>
              <a:buNone/>
              <a:defRPr i="0" sz="2100">
                <a:solidFill>
                  <a:schemeClr val="dk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20"/>
          <p:cNvSpPr txBox="1"/>
          <p:nvPr>
            <p:ph idx="4" type="body"/>
          </p:nvPr>
        </p:nvSpPr>
        <p:spPr>
          <a:xfrm>
            <a:off x="4659925" y="3156347"/>
            <a:ext cx="4334448" cy="140731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solidFill>
                  <a:schemeClr val="dk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9" name="Google Shape;89;p20"/>
          <p:cNvPicPr preferRelativeResize="0"/>
          <p:nvPr/>
        </p:nvPicPr>
        <p:blipFill rotWithShape="1">
          <a:blip r:embed="rId4">
            <a:alphaModFix/>
          </a:blip>
          <a:srcRect b="0" l="0" r="0" t="0"/>
          <a:stretch/>
        </p:blipFill>
        <p:spPr>
          <a:xfrm>
            <a:off x="2869225" y="3242136"/>
            <a:ext cx="1790700" cy="1790700"/>
          </a:xfrm>
          <a:prstGeom prst="rect">
            <a:avLst/>
          </a:prstGeom>
          <a:noFill/>
          <a:ln>
            <a:noFill/>
          </a:ln>
        </p:spPr>
      </p:pic>
      <p:sp>
        <p:nvSpPr>
          <p:cNvPr id="90" name="Google Shape;90;p20"/>
          <p:cNvSpPr txBox="1"/>
          <p:nvPr>
            <p:ph idx="5" type="body"/>
          </p:nvPr>
        </p:nvSpPr>
        <p:spPr>
          <a:xfrm>
            <a:off x="4659925" y="2695406"/>
            <a:ext cx="4334448" cy="278698"/>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dk1"/>
              </a:buClr>
              <a:buSzPts val="2100"/>
              <a:buNone/>
              <a:defRPr i="1" sz="2100">
                <a:solidFill>
                  <a:schemeClr val="dk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ternate">
  <p:cSld name="Title Slide Alternate">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1"/>
          <p:cNvSpPr txBox="1"/>
          <p:nvPr>
            <p:ph type="ctrTitle"/>
          </p:nvPr>
        </p:nvSpPr>
        <p:spPr>
          <a:xfrm>
            <a:off x="4267933" y="291066"/>
            <a:ext cx="4685567" cy="1790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500"/>
              <a:buFont typeface="Fira Sans"/>
              <a:buNone/>
              <a:defRPr b="1" sz="4500">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1"/>
          <p:cNvSpPr txBox="1"/>
          <p:nvPr>
            <p:ph idx="1" type="subTitle"/>
          </p:nvPr>
        </p:nvSpPr>
        <p:spPr>
          <a:xfrm>
            <a:off x="4267933" y="2274369"/>
            <a:ext cx="3837842" cy="2097606"/>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2400"/>
              <a:buNone/>
              <a:defRPr b="1" i="1" sz="2400">
                <a:solidFill>
                  <a:schemeClr val="lt1"/>
                </a:solidFill>
                <a:latin typeface="Fira Sans SemiBold"/>
                <a:ea typeface="Fira Sans SemiBold"/>
                <a:cs typeface="Fira Sans SemiBold"/>
                <a:sym typeface="Fira Sans SemiBold"/>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NASA at My Library logo" id="94" name="Google Shape;94;p21"/>
          <p:cNvPicPr preferRelativeResize="0"/>
          <p:nvPr/>
        </p:nvPicPr>
        <p:blipFill rotWithShape="1">
          <a:blip r:embed="rId3">
            <a:alphaModFix/>
          </a:blip>
          <a:srcRect b="0" l="0" r="0" t="0"/>
          <a:stretch/>
        </p:blipFill>
        <p:spPr>
          <a:xfrm>
            <a:off x="628650" y="4137486"/>
            <a:ext cx="1707663" cy="629776"/>
          </a:xfrm>
          <a:prstGeom prst="rect">
            <a:avLst/>
          </a:prstGeom>
          <a:noFill/>
          <a:ln>
            <a:noFill/>
          </a:ln>
        </p:spPr>
      </p:pic>
      <p:pic>
        <p:nvPicPr>
          <p:cNvPr id="95" name="Google Shape;95;p21"/>
          <p:cNvPicPr preferRelativeResize="0"/>
          <p:nvPr/>
        </p:nvPicPr>
        <p:blipFill rotWithShape="1">
          <a:blip r:embed="rId4">
            <a:alphaModFix/>
          </a:blip>
          <a:srcRect b="0" l="0" r="0" t="0"/>
          <a:stretch/>
        </p:blipFill>
        <p:spPr>
          <a:xfrm>
            <a:off x="7656316" y="3327816"/>
            <a:ext cx="1415455" cy="14394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p:cSld name="1_Section Divider">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2"/>
          <p:cNvSpPr txBox="1"/>
          <p:nvPr>
            <p:ph type="title"/>
          </p:nvPr>
        </p:nvSpPr>
        <p:spPr>
          <a:xfrm>
            <a:off x="0" y="652072"/>
            <a:ext cx="5460023" cy="781074"/>
          </a:xfrm>
          <a:prstGeom prst="rect">
            <a:avLst/>
          </a:prstGeom>
          <a:solidFill>
            <a:srgbClr val="133C44"/>
          </a:solidFill>
          <a:ln>
            <a:noFill/>
          </a:ln>
        </p:spPr>
        <p:txBody>
          <a:bodyPr anchorCtr="0" anchor="ctr" bIns="34275" lIns="617225" spcFirstLastPara="1" rIns="68575" wrap="square" tIns="34275">
            <a:normAutofit/>
          </a:bodyPr>
          <a:lstStyle>
            <a:lvl1pPr lvl="0" algn="l">
              <a:lnSpc>
                <a:spcPct val="90000"/>
              </a:lnSpc>
              <a:spcBef>
                <a:spcPts val="0"/>
              </a:spcBef>
              <a:spcAft>
                <a:spcPts val="0"/>
              </a:spcAft>
              <a:buClr>
                <a:schemeClr val="lt1"/>
              </a:buClr>
              <a:buSzPts val="2700"/>
              <a:buFont typeface="Fira Sans"/>
              <a:buNone/>
              <a:defRPr b="1" i="0" sz="2700">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22"/>
          <p:cNvSpPr txBox="1"/>
          <p:nvPr>
            <p:ph idx="1" type="body"/>
          </p:nvPr>
        </p:nvSpPr>
        <p:spPr>
          <a:xfrm>
            <a:off x="628650" y="1600200"/>
            <a:ext cx="3086100" cy="3152775"/>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chemeClr val="lt1"/>
              </a:buClr>
              <a:buSzPts val="2100"/>
              <a:buFont typeface="Arial"/>
              <a:buNone/>
              <a:defRPr b="1">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Divider">
  <p:cSld name="2_Section Divider">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3"/>
          <p:cNvSpPr txBox="1"/>
          <p:nvPr>
            <p:ph type="title"/>
          </p:nvPr>
        </p:nvSpPr>
        <p:spPr>
          <a:xfrm>
            <a:off x="0" y="652072"/>
            <a:ext cx="5460023" cy="781074"/>
          </a:xfrm>
          <a:prstGeom prst="rect">
            <a:avLst/>
          </a:prstGeom>
          <a:solidFill>
            <a:srgbClr val="06374F"/>
          </a:solidFill>
          <a:ln>
            <a:noFill/>
          </a:ln>
        </p:spPr>
        <p:txBody>
          <a:bodyPr anchorCtr="0" anchor="ctr" bIns="34275" lIns="617225" spcFirstLastPara="1" rIns="68575" wrap="square" tIns="34275">
            <a:normAutofit/>
          </a:bodyPr>
          <a:lstStyle>
            <a:lvl1pPr lvl="0" algn="l">
              <a:lnSpc>
                <a:spcPct val="90000"/>
              </a:lnSpc>
              <a:spcBef>
                <a:spcPts val="0"/>
              </a:spcBef>
              <a:spcAft>
                <a:spcPts val="0"/>
              </a:spcAft>
              <a:buClr>
                <a:schemeClr val="lt1"/>
              </a:buClr>
              <a:buSzPts val="2700"/>
              <a:buFont typeface="Fira Sans"/>
              <a:buNone/>
              <a:defRPr b="1" i="0" sz="2700">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3"/>
          <p:cNvSpPr txBox="1"/>
          <p:nvPr>
            <p:ph idx="1" type="body"/>
          </p:nvPr>
        </p:nvSpPr>
        <p:spPr>
          <a:xfrm>
            <a:off x="628650" y="1600200"/>
            <a:ext cx="3086100" cy="3152775"/>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chemeClr val="lt1"/>
              </a:buClr>
              <a:buSzPts val="2100"/>
              <a:buFont typeface="Arial"/>
              <a:buNone/>
              <a:defRPr b="1">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Divider">
  <p:cSld name="4_Section Divider">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4"/>
          <p:cNvSpPr txBox="1"/>
          <p:nvPr>
            <p:ph type="title"/>
          </p:nvPr>
        </p:nvSpPr>
        <p:spPr>
          <a:xfrm>
            <a:off x="0" y="652072"/>
            <a:ext cx="5460023" cy="781074"/>
          </a:xfrm>
          <a:prstGeom prst="rect">
            <a:avLst/>
          </a:prstGeom>
          <a:solidFill>
            <a:srgbClr val="2C7A83"/>
          </a:solidFill>
          <a:ln>
            <a:noFill/>
          </a:ln>
        </p:spPr>
        <p:txBody>
          <a:bodyPr anchorCtr="0" anchor="ctr" bIns="34275" lIns="617225" spcFirstLastPara="1" rIns="68575" wrap="square" tIns="34275">
            <a:normAutofit/>
          </a:bodyPr>
          <a:lstStyle>
            <a:lvl1pPr lvl="0" algn="l">
              <a:lnSpc>
                <a:spcPct val="90000"/>
              </a:lnSpc>
              <a:spcBef>
                <a:spcPts val="0"/>
              </a:spcBef>
              <a:spcAft>
                <a:spcPts val="0"/>
              </a:spcAft>
              <a:buClr>
                <a:schemeClr val="lt1"/>
              </a:buClr>
              <a:buSzPts val="2700"/>
              <a:buFont typeface="Fira Sans"/>
              <a:buNone/>
              <a:defRPr b="1" i="0" sz="2700">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4"/>
          <p:cNvSpPr txBox="1"/>
          <p:nvPr>
            <p:ph idx="1" type="body"/>
          </p:nvPr>
        </p:nvSpPr>
        <p:spPr>
          <a:xfrm>
            <a:off x="628650" y="1600200"/>
            <a:ext cx="3086100" cy="3152775"/>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chemeClr val="lt1"/>
              </a:buClr>
              <a:buSzPts val="2100"/>
              <a:buFont typeface="Arial"/>
              <a:buNone/>
              <a:defRPr b="1">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Divider">
  <p:cSld name="5_Section Divider">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5"/>
          <p:cNvSpPr txBox="1"/>
          <p:nvPr>
            <p:ph type="title"/>
          </p:nvPr>
        </p:nvSpPr>
        <p:spPr>
          <a:xfrm>
            <a:off x="0" y="652072"/>
            <a:ext cx="5460023" cy="781074"/>
          </a:xfrm>
          <a:prstGeom prst="rect">
            <a:avLst/>
          </a:prstGeom>
          <a:solidFill>
            <a:schemeClr val="accent6"/>
          </a:solidFill>
          <a:ln>
            <a:noFill/>
          </a:ln>
        </p:spPr>
        <p:txBody>
          <a:bodyPr anchorCtr="0" anchor="ctr" bIns="34275" lIns="617225" spcFirstLastPara="1" rIns="68575" wrap="square" tIns="34275">
            <a:normAutofit/>
          </a:bodyPr>
          <a:lstStyle>
            <a:lvl1pPr lvl="0" algn="l">
              <a:lnSpc>
                <a:spcPct val="90000"/>
              </a:lnSpc>
              <a:spcBef>
                <a:spcPts val="0"/>
              </a:spcBef>
              <a:spcAft>
                <a:spcPts val="0"/>
              </a:spcAft>
              <a:buClr>
                <a:schemeClr val="accent1"/>
              </a:buClr>
              <a:buSzPts val="2700"/>
              <a:buFont typeface="Fira Sans"/>
              <a:buNone/>
              <a:defRPr b="1" i="0" sz="2700">
                <a:solidFill>
                  <a:schemeClr val="accen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5"/>
          <p:cNvSpPr txBox="1"/>
          <p:nvPr>
            <p:ph idx="1" type="body"/>
          </p:nvPr>
        </p:nvSpPr>
        <p:spPr>
          <a:xfrm>
            <a:off x="628650" y="1600200"/>
            <a:ext cx="3086100" cy="3152775"/>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chemeClr val="lt1"/>
              </a:buClr>
              <a:buSzPts val="2100"/>
              <a:buFont typeface="Arial"/>
              <a:buNone/>
              <a:defRPr b="1">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108" name="Shape 108"/>
        <p:cNvGrpSpPr/>
        <p:nvPr/>
      </p:nvGrpSpPr>
      <p:grpSpPr>
        <a:xfrm>
          <a:off x="0" y="0"/>
          <a:ext cx="0" cy="0"/>
          <a:chOff x="0" y="0"/>
          <a:chExt cx="0" cy="0"/>
        </a:xfrm>
      </p:grpSpPr>
      <p:pic>
        <p:nvPicPr>
          <p:cNvPr id="109" name="Google Shape;109;p26"/>
          <p:cNvPicPr preferRelativeResize="0"/>
          <p:nvPr/>
        </p:nvPicPr>
        <p:blipFill rotWithShape="1">
          <a:blip r:embed="rId2">
            <a:alphaModFix/>
          </a:blip>
          <a:srcRect b="5372" l="57934" r="0" t="5371"/>
          <a:stretch/>
        </p:blipFill>
        <p:spPr>
          <a:xfrm>
            <a:off x="0" y="-1"/>
            <a:ext cx="4307682" cy="5143501"/>
          </a:xfrm>
          <a:prstGeom prst="rect">
            <a:avLst/>
          </a:prstGeom>
          <a:noFill/>
          <a:ln>
            <a:noFill/>
          </a:ln>
        </p:spPr>
      </p:pic>
      <p:sp>
        <p:nvSpPr>
          <p:cNvPr id="110" name="Google Shape;110;p26"/>
          <p:cNvSpPr txBox="1"/>
          <p:nvPr>
            <p:ph type="title"/>
          </p:nvPr>
        </p:nvSpPr>
        <p:spPr>
          <a:xfrm>
            <a:off x="450547" y="1636010"/>
            <a:ext cx="3547696" cy="187147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a:buNone/>
              <a:defRPr b="1">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6"/>
          <p:cNvSpPr txBox="1"/>
          <p:nvPr>
            <p:ph idx="1" type="body"/>
          </p:nvPr>
        </p:nvSpPr>
        <p:spPr>
          <a:xfrm>
            <a:off x="4836319" y="2708031"/>
            <a:ext cx="3999950" cy="224996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26"/>
          <p:cNvSpPr txBox="1"/>
          <p:nvPr>
            <p:ph idx="2" type="body"/>
          </p:nvPr>
        </p:nvSpPr>
        <p:spPr>
          <a:xfrm>
            <a:off x="4836319" y="138843"/>
            <a:ext cx="4000500" cy="243290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spTree>
      <p:nvGrpSpPr>
        <p:cNvPr id="113" name="Shape 113"/>
        <p:cNvGrpSpPr/>
        <p:nvPr/>
      </p:nvGrpSpPr>
      <p:grpSpPr>
        <a:xfrm>
          <a:off x="0" y="0"/>
          <a:ext cx="0" cy="0"/>
          <a:chOff x="0" y="0"/>
          <a:chExt cx="0" cy="0"/>
        </a:xfrm>
      </p:grpSpPr>
      <p:pic>
        <p:nvPicPr>
          <p:cNvPr id="114" name="Google Shape;114;p27"/>
          <p:cNvPicPr preferRelativeResize="0"/>
          <p:nvPr/>
        </p:nvPicPr>
        <p:blipFill rotWithShape="1">
          <a:blip r:embed="rId2">
            <a:alphaModFix/>
          </a:blip>
          <a:srcRect b="0" l="26435" r="26436" t="0"/>
          <a:stretch/>
        </p:blipFill>
        <p:spPr>
          <a:xfrm>
            <a:off x="0" y="-1"/>
            <a:ext cx="4307682" cy="5143501"/>
          </a:xfrm>
          <a:prstGeom prst="rect">
            <a:avLst/>
          </a:prstGeom>
          <a:noFill/>
          <a:ln>
            <a:noFill/>
          </a:ln>
        </p:spPr>
      </p:pic>
      <p:sp>
        <p:nvSpPr>
          <p:cNvPr id="115" name="Google Shape;115;p27"/>
          <p:cNvSpPr txBox="1"/>
          <p:nvPr>
            <p:ph type="title"/>
          </p:nvPr>
        </p:nvSpPr>
        <p:spPr>
          <a:xfrm>
            <a:off x="450547" y="1636010"/>
            <a:ext cx="3547696" cy="187147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a:buNone/>
              <a:defRPr b="1">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7"/>
          <p:cNvSpPr txBox="1"/>
          <p:nvPr>
            <p:ph idx="1" type="body"/>
          </p:nvPr>
        </p:nvSpPr>
        <p:spPr>
          <a:xfrm>
            <a:off x="4836319" y="2708031"/>
            <a:ext cx="3999950" cy="224996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7"/>
          <p:cNvSpPr txBox="1"/>
          <p:nvPr>
            <p:ph idx="2" type="body"/>
          </p:nvPr>
        </p:nvSpPr>
        <p:spPr>
          <a:xfrm>
            <a:off x="4836319" y="138843"/>
            <a:ext cx="4000500" cy="243290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Title and Content 4">
    <p:spTree>
      <p:nvGrpSpPr>
        <p:cNvPr id="118" name="Shape 118"/>
        <p:cNvGrpSpPr/>
        <p:nvPr/>
      </p:nvGrpSpPr>
      <p:grpSpPr>
        <a:xfrm>
          <a:off x="0" y="0"/>
          <a:ext cx="0" cy="0"/>
          <a:chOff x="0" y="0"/>
          <a:chExt cx="0" cy="0"/>
        </a:xfrm>
      </p:grpSpPr>
      <p:pic>
        <p:nvPicPr>
          <p:cNvPr id="119" name="Google Shape;119;p28"/>
          <p:cNvPicPr preferRelativeResize="0"/>
          <p:nvPr/>
        </p:nvPicPr>
        <p:blipFill rotWithShape="1">
          <a:blip r:embed="rId2">
            <a:alphaModFix/>
          </a:blip>
          <a:srcRect b="0" l="26435" r="26436" t="0"/>
          <a:stretch/>
        </p:blipFill>
        <p:spPr>
          <a:xfrm>
            <a:off x="0" y="-1"/>
            <a:ext cx="4307682" cy="5143501"/>
          </a:xfrm>
          <a:prstGeom prst="rect">
            <a:avLst/>
          </a:prstGeom>
          <a:noFill/>
          <a:ln>
            <a:noFill/>
          </a:ln>
        </p:spPr>
      </p:pic>
      <p:sp>
        <p:nvSpPr>
          <p:cNvPr id="120" name="Google Shape;120;p28"/>
          <p:cNvSpPr txBox="1"/>
          <p:nvPr>
            <p:ph type="title"/>
          </p:nvPr>
        </p:nvSpPr>
        <p:spPr>
          <a:xfrm>
            <a:off x="450547" y="1636010"/>
            <a:ext cx="3547696" cy="187147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a:buNone/>
              <a:defRPr b="1">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8"/>
          <p:cNvSpPr txBox="1"/>
          <p:nvPr>
            <p:ph idx="1" type="body"/>
          </p:nvPr>
        </p:nvSpPr>
        <p:spPr>
          <a:xfrm>
            <a:off x="4836319" y="2708031"/>
            <a:ext cx="3999950" cy="224996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8"/>
          <p:cNvSpPr txBox="1"/>
          <p:nvPr>
            <p:ph idx="2" type="body"/>
          </p:nvPr>
        </p:nvSpPr>
        <p:spPr>
          <a:xfrm>
            <a:off x="4836319" y="138843"/>
            <a:ext cx="4000500" cy="243290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Title and Content 5">
    <p:spTree>
      <p:nvGrpSpPr>
        <p:cNvPr id="123" name="Shape 123"/>
        <p:cNvGrpSpPr/>
        <p:nvPr/>
      </p:nvGrpSpPr>
      <p:grpSpPr>
        <a:xfrm>
          <a:off x="0" y="0"/>
          <a:ext cx="0" cy="0"/>
          <a:chOff x="0" y="0"/>
          <a:chExt cx="0" cy="0"/>
        </a:xfrm>
      </p:grpSpPr>
      <p:pic>
        <p:nvPicPr>
          <p:cNvPr id="124" name="Google Shape;124;p29"/>
          <p:cNvPicPr preferRelativeResize="0"/>
          <p:nvPr/>
        </p:nvPicPr>
        <p:blipFill rotWithShape="1">
          <a:blip r:embed="rId2">
            <a:alphaModFix/>
          </a:blip>
          <a:srcRect b="0" l="26435" r="26436" t="0"/>
          <a:stretch/>
        </p:blipFill>
        <p:spPr>
          <a:xfrm>
            <a:off x="0" y="-1"/>
            <a:ext cx="4307682" cy="5143501"/>
          </a:xfrm>
          <a:prstGeom prst="rect">
            <a:avLst/>
          </a:prstGeom>
          <a:noFill/>
          <a:ln>
            <a:noFill/>
          </a:ln>
        </p:spPr>
      </p:pic>
      <p:sp>
        <p:nvSpPr>
          <p:cNvPr id="125" name="Google Shape;125;p29"/>
          <p:cNvSpPr txBox="1"/>
          <p:nvPr>
            <p:ph type="title"/>
          </p:nvPr>
        </p:nvSpPr>
        <p:spPr>
          <a:xfrm>
            <a:off x="450547" y="1636010"/>
            <a:ext cx="3547696" cy="1871479"/>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a:buNone/>
              <a:defRPr b="1">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29"/>
          <p:cNvSpPr txBox="1"/>
          <p:nvPr>
            <p:ph idx="1" type="body"/>
          </p:nvPr>
        </p:nvSpPr>
        <p:spPr>
          <a:xfrm>
            <a:off x="4836319" y="2708031"/>
            <a:ext cx="3999950" cy="224996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29"/>
          <p:cNvSpPr txBox="1"/>
          <p:nvPr>
            <p:ph idx="2" type="body"/>
          </p:nvPr>
        </p:nvSpPr>
        <p:spPr>
          <a:xfrm>
            <a:off x="4836319" y="138843"/>
            <a:ext cx="4000500" cy="243290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6">
  <p:cSld name="Title and Content 6">
    <p:spTree>
      <p:nvGrpSpPr>
        <p:cNvPr id="128" name="Shape 128"/>
        <p:cNvGrpSpPr/>
        <p:nvPr/>
      </p:nvGrpSpPr>
      <p:grpSpPr>
        <a:xfrm>
          <a:off x="0" y="0"/>
          <a:ext cx="0" cy="0"/>
          <a:chOff x="0" y="0"/>
          <a:chExt cx="0" cy="0"/>
        </a:xfrm>
      </p:grpSpPr>
      <p:sp>
        <p:nvSpPr>
          <p:cNvPr id="129" name="Google Shape;129;p30"/>
          <p:cNvSpPr txBox="1"/>
          <p:nvPr>
            <p:ph type="title"/>
          </p:nvPr>
        </p:nvSpPr>
        <p:spPr>
          <a:xfrm>
            <a:off x="223291" y="750186"/>
            <a:ext cx="3547696" cy="142087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a:solidFill>
                  <a:schemeClr val="dk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0" name="Google Shape;130;p30"/>
          <p:cNvSpPr txBox="1"/>
          <p:nvPr>
            <p:ph idx="1" type="body"/>
          </p:nvPr>
        </p:nvSpPr>
        <p:spPr>
          <a:xfrm>
            <a:off x="223291" y="2257425"/>
            <a:ext cx="3999950" cy="263842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31" name="Google Shape;131;p30"/>
          <p:cNvPicPr preferRelativeResize="0"/>
          <p:nvPr/>
        </p:nvPicPr>
        <p:blipFill rotWithShape="1">
          <a:blip r:embed="rId2">
            <a:alphaModFix/>
          </a:blip>
          <a:srcRect b="0" l="0" r="0" t="0"/>
          <a:stretch/>
        </p:blipFill>
        <p:spPr>
          <a:xfrm>
            <a:off x="4466818" y="-70339"/>
            <a:ext cx="4695212" cy="5284177"/>
          </a:xfrm>
          <a:prstGeom prst="rect">
            <a:avLst/>
          </a:prstGeom>
          <a:noFill/>
          <a:ln>
            <a:noFill/>
          </a:ln>
        </p:spPr>
      </p:pic>
      <p:sp>
        <p:nvSpPr>
          <p:cNvPr id="132" name="Google Shape;132;p30"/>
          <p:cNvSpPr txBox="1"/>
          <p:nvPr>
            <p:ph idx="2" type="body"/>
          </p:nvPr>
        </p:nvSpPr>
        <p:spPr>
          <a:xfrm>
            <a:off x="4789884" y="200025"/>
            <a:ext cx="4249340" cy="46958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7">
  <p:cSld name="Title and Content 7">
    <p:spTree>
      <p:nvGrpSpPr>
        <p:cNvPr id="133" name="Shape 133"/>
        <p:cNvGrpSpPr/>
        <p:nvPr/>
      </p:nvGrpSpPr>
      <p:grpSpPr>
        <a:xfrm>
          <a:off x="0" y="0"/>
          <a:ext cx="0" cy="0"/>
          <a:chOff x="0" y="0"/>
          <a:chExt cx="0" cy="0"/>
        </a:xfrm>
      </p:grpSpPr>
      <p:sp>
        <p:nvSpPr>
          <p:cNvPr id="134" name="Google Shape;134;p31"/>
          <p:cNvSpPr txBox="1"/>
          <p:nvPr>
            <p:ph type="title"/>
          </p:nvPr>
        </p:nvSpPr>
        <p:spPr>
          <a:xfrm>
            <a:off x="223291" y="750186"/>
            <a:ext cx="3547696" cy="142087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a:solidFill>
                  <a:schemeClr val="dk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 name="Google Shape;135;p31"/>
          <p:cNvSpPr txBox="1"/>
          <p:nvPr>
            <p:ph idx="1" type="body"/>
          </p:nvPr>
        </p:nvSpPr>
        <p:spPr>
          <a:xfrm>
            <a:off x="223291" y="2257425"/>
            <a:ext cx="3999950" cy="263842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36" name="Google Shape;136;p31"/>
          <p:cNvPicPr preferRelativeResize="0"/>
          <p:nvPr/>
        </p:nvPicPr>
        <p:blipFill rotWithShape="1">
          <a:blip r:embed="rId2">
            <a:alphaModFix/>
          </a:blip>
          <a:srcRect b="0" l="49936" r="-1" t="0"/>
          <a:stretch/>
        </p:blipFill>
        <p:spPr>
          <a:xfrm>
            <a:off x="4566141" y="-1005"/>
            <a:ext cx="4577858" cy="5145510"/>
          </a:xfrm>
          <a:prstGeom prst="rect">
            <a:avLst/>
          </a:prstGeom>
          <a:noFill/>
          <a:ln>
            <a:noFill/>
          </a:ln>
        </p:spPr>
      </p:pic>
      <p:sp>
        <p:nvSpPr>
          <p:cNvPr id="137" name="Google Shape;137;p31"/>
          <p:cNvSpPr txBox="1"/>
          <p:nvPr>
            <p:ph idx="2" type="body"/>
          </p:nvPr>
        </p:nvSpPr>
        <p:spPr>
          <a:xfrm>
            <a:off x="4789884" y="200025"/>
            <a:ext cx="4249340" cy="46958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9">
  <p:cSld name="Title and Content 9">
    <p:spTree>
      <p:nvGrpSpPr>
        <p:cNvPr id="138" name="Shape 138"/>
        <p:cNvGrpSpPr/>
        <p:nvPr/>
      </p:nvGrpSpPr>
      <p:grpSpPr>
        <a:xfrm>
          <a:off x="0" y="0"/>
          <a:ext cx="0" cy="0"/>
          <a:chOff x="0" y="0"/>
          <a:chExt cx="0" cy="0"/>
        </a:xfrm>
      </p:grpSpPr>
      <p:sp>
        <p:nvSpPr>
          <p:cNvPr id="139" name="Google Shape;139;p32"/>
          <p:cNvSpPr txBox="1"/>
          <p:nvPr>
            <p:ph type="title"/>
          </p:nvPr>
        </p:nvSpPr>
        <p:spPr>
          <a:xfrm>
            <a:off x="223291" y="750186"/>
            <a:ext cx="3547696" cy="142087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a:solidFill>
                  <a:schemeClr val="dk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0" name="Google Shape;140;p32"/>
          <p:cNvSpPr txBox="1"/>
          <p:nvPr>
            <p:ph idx="1" type="body"/>
          </p:nvPr>
        </p:nvSpPr>
        <p:spPr>
          <a:xfrm>
            <a:off x="223291" y="2257425"/>
            <a:ext cx="3999950" cy="263842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1" name="Google Shape;141;p32"/>
          <p:cNvPicPr preferRelativeResize="0"/>
          <p:nvPr/>
        </p:nvPicPr>
        <p:blipFill rotWithShape="1">
          <a:blip r:embed="rId2">
            <a:alphaModFix/>
          </a:blip>
          <a:srcRect b="0" l="0" r="0" t="0"/>
          <a:stretch/>
        </p:blipFill>
        <p:spPr>
          <a:xfrm>
            <a:off x="4566141" y="-70339"/>
            <a:ext cx="4695212" cy="5284177"/>
          </a:xfrm>
          <a:prstGeom prst="rect">
            <a:avLst/>
          </a:prstGeom>
          <a:noFill/>
          <a:ln>
            <a:noFill/>
          </a:ln>
        </p:spPr>
      </p:pic>
      <p:sp>
        <p:nvSpPr>
          <p:cNvPr id="142" name="Google Shape;142;p32"/>
          <p:cNvSpPr txBox="1"/>
          <p:nvPr>
            <p:ph idx="2" type="body"/>
          </p:nvPr>
        </p:nvSpPr>
        <p:spPr>
          <a:xfrm>
            <a:off x="4789884" y="200025"/>
            <a:ext cx="4249340" cy="46958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0">
  <p:cSld name="Title and Content 10">
    <p:spTree>
      <p:nvGrpSpPr>
        <p:cNvPr id="143" name="Shape 143"/>
        <p:cNvGrpSpPr/>
        <p:nvPr/>
      </p:nvGrpSpPr>
      <p:grpSpPr>
        <a:xfrm>
          <a:off x="0" y="0"/>
          <a:ext cx="0" cy="0"/>
          <a:chOff x="0" y="0"/>
          <a:chExt cx="0" cy="0"/>
        </a:xfrm>
      </p:grpSpPr>
      <p:sp>
        <p:nvSpPr>
          <p:cNvPr id="144" name="Google Shape;144;p33"/>
          <p:cNvSpPr txBox="1"/>
          <p:nvPr>
            <p:ph type="title"/>
          </p:nvPr>
        </p:nvSpPr>
        <p:spPr>
          <a:xfrm>
            <a:off x="223291" y="750186"/>
            <a:ext cx="3547696" cy="142087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a:solidFill>
                  <a:schemeClr val="dk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5" name="Google Shape;145;p33"/>
          <p:cNvSpPr txBox="1"/>
          <p:nvPr>
            <p:ph idx="1" type="body"/>
          </p:nvPr>
        </p:nvSpPr>
        <p:spPr>
          <a:xfrm>
            <a:off x="223291" y="2257425"/>
            <a:ext cx="3999950" cy="263842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46" name="Google Shape;146;p33"/>
          <p:cNvPicPr preferRelativeResize="0"/>
          <p:nvPr/>
        </p:nvPicPr>
        <p:blipFill rotWithShape="1">
          <a:blip r:embed="rId2">
            <a:alphaModFix/>
          </a:blip>
          <a:srcRect b="0" l="0" r="0" t="0"/>
          <a:stretch/>
        </p:blipFill>
        <p:spPr>
          <a:xfrm>
            <a:off x="4566141" y="-70339"/>
            <a:ext cx="4695212" cy="5284177"/>
          </a:xfrm>
          <a:prstGeom prst="rect">
            <a:avLst/>
          </a:prstGeom>
          <a:noFill/>
          <a:ln>
            <a:noFill/>
          </a:ln>
        </p:spPr>
      </p:pic>
      <p:sp>
        <p:nvSpPr>
          <p:cNvPr id="147" name="Google Shape;147;p33"/>
          <p:cNvSpPr txBox="1"/>
          <p:nvPr>
            <p:ph idx="2" type="body"/>
          </p:nvPr>
        </p:nvSpPr>
        <p:spPr>
          <a:xfrm>
            <a:off x="4789884" y="200025"/>
            <a:ext cx="4249340" cy="46958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623888" y="285750"/>
            <a:ext cx="8129588" cy="109464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i="0" sz="3300">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34"/>
          <p:cNvSpPr txBox="1"/>
          <p:nvPr>
            <p:ph idx="1" type="body"/>
          </p:nvPr>
        </p:nvSpPr>
        <p:spPr>
          <a:xfrm>
            <a:off x="623888" y="1533525"/>
            <a:ext cx="8129588" cy="33242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solidFill>
                  <a:schemeClr val="dk1"/>
                </a:solidFill>
              </a:defRPr>
            </a:lvl1pPr>
            <a:lvl2pPr indent="-342900" lvl="1" marL="914400" algn="l">
              <a:lnSpc>
                <a:spcPct val="90000"/>
              </a:lnSpc>
              <a:spcBef>
                <a:spcPts val="400"/>
              </a:spcBef>
              <a:spcAft>
                <a:spcPts val="0"/>
              </a:spcAft>
              <a:buClr>
                <a:schemeClr val="dk1"/>
              </a:buClr>
              <a:buSzPts val="1800"/>
              <a:buChar char="•"/>
              <a:defRPr>
                <a:solidFill>
                  <a:schemeClr val="dk1"/>
                </a:solidFill>
              </a:defRPr>
            </a:lvl2pPr>
            <a:lvl3pPr indent="-323850" lvl="2" marL="1371600" algn="l">
              <a:lnSpc>
                <a:spcPct val="90000"/>
              </a:lnSpc>
              <a:spcBef>
                <a:spcPts val="400"/>
              </a:spcBef>
              <a:spcAft>
                <a:spcPts val="0"/>
              </a:spcAft>
              <a:buClr>
                <a:schemeClr val="dk1"/>
              </a:buClr>
              <a:buSzPts val="1500"/>
              <a:buChar char="•"/>
              <a:defRPr>
                <a:solidFill>
                  <a:schemeClr val="dk1"/>
                </a:solidFill>
              </a:defRPr>
            </a:lvl3pPr>
            <a:lvl4pPr indent="-317500" lvl="3" marL="1828800" algn="l">
              <a:lnSpc>
                <a:spcPct val="90000"/>
              </a:lnSpc>
              <a:spcBef>
                <a:spcPts val="400"/>
              </a:spcBef>
              <a:spcAft>
                <a:spcPts val="0"/>
              </a:spcAft>
              <a:buClr>
                <a:schemeClr val="dk1"/>
              </a:buClr>
              <a:buSzPts val="1400"/>
              <a:buChar char="•"/>
              <a:defRPr>
                <a:solidFill>
                  <a:schemeClr val="dk1"/>
                </a:solidFill>
              </a:defRPr>
            </a:lvl4pPr>
            <a:lvl5pPr indent="-317500" lvl="4" marL="2286000" algn="l">
              <a:lnSpc>
                <a:spcPct val="90000"/>
              </a:lnSpc>
              <a:spcBef>
                <a:spcPts val="400"/>
              </a:spcBef>
              <a:spcAft>
                <a:spcPts val="0"/>
              </a:spcAft>
              <a:buClr>
                <a:schemeClr val="dk1"/>
              </a:buClr>
              <a:buSzPts val="14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51" name="Google Shape;151;p34"/>
          <p:cNvPicPr preferRelativeResize="0"/>
          <p:nvPr/>
        </p:nvPicPr>
        <p:blipFill rotWithShape="1">
          <a:blip r:embed="rId3">
            <a:alphaModFix/>
          </a:blip>
          <a:srcRect b="0" l="93927" r="0" t="0"/>
          <a:stretch/>
        </p:blipFill>
        <p:spPr>
          <a:xfrm>
            <a:off x="0" y="285750"/>
            <a:ext cx="493431" cy="4572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 3">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35"/>
          <p:cNvSpPr txBox="1"/>
          <p:nvPr>
            <p:ph type="title"/>
          </p:nvPr>
        </p:nvSpPr>
        <p:spPr>
          <a:xfrm>
            <a:off x="623888" y="285750"/>
            <a:ext cx="8129588" cy="109464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i="0" sz="3300">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 name="Google Shape;154;p35"/>
          <p:cNvSpPr txBox="1"/>
          <p:nvPr>
            <p:ph idx="1" type="body"/>
          </p:nvPr>
        </p:nvSpPr>
        <p:spPr>
          <a:xfrm>
            <a:off x="623888" y="1533525"/>
            <a:ext cx="8129588" cy="33242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solidFill>
                  <a:schemeClr val="dk1"/>
                </a:solidFill>
              </a:defRPr>
            </a:lvl1pPr>
            <a:lvl2pPr indent="-342900" lvl="1" marL="914400" algn="l">
              <a:lnSpc>
                <a:spcPct val="90000"/>
              </a:lnSpc>
              <a:spcBef>
                <a:spcPts val="400"/>
              </a:spcBef>
              <a:spcAft>
                <a:spcPts val="0"/>
              </a:spcAft>
              <a:buClr>
                <a:schemeClr val="dk1"/>
              </a:buClr>
              <a:buSzPts val="1800"/>
              <a:buChar char="•"/>
              <a:defRPr>
                <a:solidFill>
                  <a:schemeClr val="dk1"/>
                </a:solidFill>
              </a:defRPr>
            </a:lvl2pPr>
            <a:lvl3pPr indent="-323850" lvl="2" marL="1371600" algn="l">
              <a:lnSpc>
                <a:spcPct val="90000"/>
              </a:lnSpc>
              <a:spcBef>
                <a:spcPts val="400"/>
              </a:spcBef>
              <a:spcAft>
                <a:spcPts val="0"/>
              </a:spcAft>
              <a:buClr>
                <a:schemeClr val="dk1"/>
              </a:buClr>
              <a:buSzPts val="1500"/>
              <a:buChar char="•"/>
              <a:defRPr>
                <a:solidFill>
                  <a:schemeClr val="dk1"/>
                </a:solidFill>
              </a:defRPr>
            </a:lvl3pPr>
            <a:lvl4pPr indent="-317500" lvl="3" marL="1828800" algn="l">
              <a:lnSpc>
                <a:spcPct val="90000"/>
              </a:lnSpc>
              <a:spcBef>
                <a:spcPts val="400"/>
              </a:spcBef>
              <a:spcAft>
                <a:spcPts val="0"/>
              </a:spcAft>
              <a:buClr>
                <a:schemeClr val="dk1"/>
              </a:buClr>
              <a:buSzPts val="1400"/>
              <a:buChar char="•"/>
              <a:defRPr>
                <a:solidFill>
                  <a:schemeClr val="dk1"/>
                </a:solidFill>
              </a:defRPr>
            </a:lvl4pPr>
            <a:lvl5pPr indent="-317500" lvl="4" marL="2286000" algn="l">
              <a:lnSpc>
                <a:spcPct val="90000"/>
              </a:lnSpc>
              <a:spcBef>
                <a:spcPts val="400"/>
              </a:spcBef>
              <a:spcAft>
                <a:spcPts val="0"/>
              </a:spcAft>
              <a:buClr>
                <a:schemeClr val="dk1"/>
              </a:buClr>
              <a:buSzPts val="14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55" name="Google Shape;155;p35"/>
          <p:cNvPicPr preferRelativeResize="0"/>
          <p:nvPr/>
        </p:nvPicPr>
        <p:blipFill rotWithShape="1">
          <a:blip r:embed="rId3">
            <a:alphaModFix/>
          </a:blip>
          <a:srcRect b="0" l="46963" r="46963" t="0"/>
          <a:stretch/>
        </p:blipFill>
        <p:spPr>
          <a:xfrm>
            <a:off x="0" y="285750"/>
            <a:ext cx="493431" cy="45720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Blank 4">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6"/>
          <p:cNvSpPr txBox="1"/>
          <p:nvPr>
            <p:ph type="title"/>
          </p:nvPr>
        </p:nvSpPr>
        <p:spPr>
          <a:xfrm>
            <a:off x="623888" y="285750"/>
            <a:ext cx="8129588" cy="109464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i="0" sz="3300">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8" name="Google Shape;158;p36"/>
          <p:cNvSpPr txBox="1"/>
          <p:nvPr>
            <p:ph idx="1" type="body"/>
          </p:nvPr>
        </p:nvSpPr>
        <p:spPr>
          <a:xfrm>
            <a:off x="623888" y="1533525"/>
            <a:ext cx="8129588" cy="33242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solidFill>
                  <a:schemeClr val="dk1"/>
                </a:solidFill>
              </a:defRPr>
            </a:lvl1pPr>
            <a:lvl2pPr indent="-342900" lvl="1" marL="914400" algn="l">
              <a:lnSpc>
                <a:spcPct val="90000"/>
              </a:lnSpc>
              <a:spcBef>
                <a:spcPts val="400"/>
              </a:spcBef>
              <a:spcAft>
                <a:spcPts val="0"/>
              </a:spcAft>
              <a:buClr>
                <a:schemeClr val="dk1"/>
              </a:buClr>
              <a:buSzPts val="1800"/>
              <a:buChar char="•"/>
              <a:defRPr>
                <a:solidFill>
                  <a:schemeClr val="dk1"/>
                </a:solidFill>
              </a:defRPr>
            </a:lvl2pPr>
            <a:lvl3pPr indent="-323850" lvl="2" marL="1371600" algn="l">
              <a:lnSpc>
                <a:spcPct val="90000"/>
              </a:lnSpc>
              <a:spcBef>
                <a:spcPts val="400"/>
              </a:spcBef>
              <a:spcAft>
                <a:spcPts val="0"/>
              </a:spcAft>
              <a:buClr>
                <a:schemeClr val="dk1"/>
              </a:buClr>
              <a:buSzPts val="1500"/>
              <a:buChar char="•"/>
              <a:defRPr>
                <a:solidFill>
                  <a:schemeClr val="dk1"/>
                </a:solidFill>
              </a:defRPr>
            </a:lvl3pPr>
            <a:lvl4pPr indent="-317500" lvl="3" marL="1828800" algn="l">
              <a:lnSpc>
                <a:spcPct val="90000"/>
              </a:lnSpc>
              <a:spcBef>
                <a:spcPts val="400"/>
              </a:spcBef>
              <a:spcAft>
                <a:spcPts val="0"/>
              </a:spcAft>
              <a:buClr>
                <a:schemeClr val="dk1"/>
              </a:buClr>
              <a:buSzPts val="1400"/>
              <a:buChar char="•"/>
              <a:defRPr>
                <a:solidFill>
                  <a:schemeClr val="dk1"/>
                </a:solidFill>
              </a:defRPr>
            </a:lvl4pPr>
            <a:lvl5pPr indent="-317500" lvl="4" marL="2286000" algn="l">
              <a:lnSpc>
                <a:spcPct val="90000"/>
              </a:lnSpc>
              <a:spcBef>
                <a:spcPts val="400"/>
              </a:spcBef>
              <a:spcAft>
                <a:spcPts val="0"/>
              </a:spcAft>
              <a:buClr>
                <a:schemeClr val="dk1"/>
              </a:buClr>
              <a:buSzPts val="14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59" name="Google Shape;159;p36"/>
          <p:cNvPicPr preferRelativeResize="0"/>
          <p:nvPr/>
        </p:nvPicPr>
        <p:blipFill rotWithShape="1">
          <a:blip r:embed="rId3">
            <a:alphaModFix/>
          </a:blip>
          <a:srcRect b="0" l="46963" r="46963" t="0"/>
          <a:stretch/>
        </p:blipFill>
        <p:spPr>
          <a:xfrm>
            <a:off x="0" y="285750"/>
            <a:ext cx="493431" cy="45720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Blank 5">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37"/>
          <p:cNvSpPr txBox="1"/>
          <p:nvPr>
            <p:ph type="title"/>
          </p:nvPr>
        </p:nvSpPr>
        <p:spPr>
          <a:xfrm>
            <a:off x="623888" y="285750"/>
            <a:ext cx="8129588" cy="109464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Fira Sans"/>
              <a:buNone/>
              <a:defRPr b="1" i="0" sz="3300">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2" name="Google Shape;162;p37"/>
          <p:cNvSpPr txBox="1"/>
          <p:nvPr>
            <p:ph idx="1" type="body"/>
          </p:nvPr>
        </p:nvSpPr>
        <p:spPr>
          <a:xfrm>
            <a:off x="623888" y="1533525"/>
            <a:ext cx="8129588" cy="3324225"/>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solidFill>
                  <a:schemeClr val="dk1"/>
                </a:solidFill>
              </a:defRPr>
            </a:lvl1pPr>
            <a:lvl2pPr indent="-342900" lvl="1" marL="914400" algn="l">
              <a:lnSpc>
                <a:spcPct val="90000"/>
              </a:lnSpc>
              <a:spcBef>
                <a:spcPts val="400"/>
              </a:spcBef>
              <a:spcAft>
                <a:spcPts val="0"/>
              </a:spcAft>
              <a:buClr>
                <a:schemeClr val="dk1"/>
              </a:buClr>
              <a:buSzPts val="1800"/>
              <a:buChar char="•"/>
              <a:defRPr>
                <a:solidFill>
                  <a:schemeClr val="dk1"/>
                </a:solidFill>
              </a:defRPr>
            </a:lvl2pPr>
            <a:lvl3pPr indent="-323850" lvl="2" marL="1371600" algn="l">
              <a:lnSpc>
                <a:spcPct val="90000"/>
              </a:lnSpc>
              <a:spcBef>
                <a:spcPts val="400"/>
              </a:spcBef>
              <a:spcAft>
                <a:spcPts val="0"/>
              </a:spcAft>
              <a:buClr>
                <a:schemeClr val="dk1"/>
              </a:buClr>
              <a:buSzPts val="1500"/>
              <a:buChar char="•"/>
              <a:defRPr>
                <a:solidFill>
                  <a:schemeClr val="dk1"/>
                </a:solidFill>
              </a:defRPr>
            </a:lvl3pPr>
            <a:lvl4pPr indent="-317500" lvl="3" marL="1828800" algn="l">
              <a:lnSpc>
                <a:spcPct val="90000"/>
              </a:lnSpc>
              <a:spcBef>
                <a:spcPts val="400"/>
              </a:spcBef>
              <a:spcAft>
                <a:spcPts val="0"/>
              </a:spcAft>
              <a:buClr>
                <a:schemeClr val="dk1"/>
              </a:buClr>
              <a:buSzPts val="1400"/>
              <a:buChar char="•"/>
              <a:defRPr>
                <a:solidFill>
                  <a:schemeClr val="dk1"/>
                </a:solidFill>
              </a:defRPr>
            </a:lvl4pPr>
            <a:lvl5pPr indent="-317500" lvl="4" marL="2286000" algn="l">
              <a:lnSpc>
                <a:spcPct val="90000"/>
              </a:lnSpc>
              <a:spcBef>
                <a:spcPts val="400"/>
              </a:spcBef>
              <a:spcAft>
                <a:spcPts val="0"/>
              </a:spcAft>
              <a:buClr>
                <a:schemeClr val="dk1"/>
              </a:buClr>
              <a:buSzPts val="1400"/>
              <a:buChar char="•"/>
              <a:defRPr>
                <a:solidFill>
                  <a:schemeClr val="dk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3" name="Google Shape;163;p37"/>
          <p:cNvPicPr preferRelativeResize="0"/>
          <p:nvPr/>
        </p:nvPicPr>
        <p:blipFill rotWithShape="1">
          <a:blip r:embed="rId3">
            <a:alphaModFix/>
          </a:blip>
          <a:srcRect b="0" l="46963" r="46963" t="0"/>
          <a:stretch/>
        </p:blipFill>
        <p:spPr>
          <a:xfrm>
            <a:off x="0" y="285750"/>
            <a:ext cx="493431" cy="4572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 slide alternate">
  <p:cSld name="Credit slide alternate">
    <p:bg>
      <p:bgPr>
        <a:solidFill>
          <a:schemeClr val="lt1"/>
        </a:solidFill>
      </p:bgPr>
    </p:bg>
    <p:spTree>
      <p:nvGrpSpPr>
        <p:cNvPr id="164" name="Shape 164"/>
        <p:cNvGrpSpPr/>
        <p:nvPr/>
      </p:nvGrpSpPr>
      <p:grpSpPr>
        <a:xfrm>
          <a:off x="0" y="0"/>
          <a:ext cx="0" cy="0"/>
          <a:chOff x="0" y="0"/>
          <a:chExt cx="0" cy="0"/>
        </a:xfrm>
      </p:grpSpPr>
      <p:pic>
        <p:nvPicPr>
          <p:cNvPr id="165" name="Google Shape;165;p38"/>
          <p:cNvPicPr preferRelativeResize="0"/>
          <p:nvPr/>
        </p:nvPicPr>
        <p:blipFill rotWithShape="1">
          <a:blip r:embed="rId2">
            <a:alphaModFix/>
          </a:blip>
          <a:srcRect b="0" l="24530" r="24529" t="0"/>
          <a:stretch/>
        </p:blipFill>
        <p:spPr>
          <a:xfrm>
            <a:off x="-192430" y="-59813"/>
            <a:ext cx="4764430" cy="5263126"/>
          </a:xfrm>
          <a:prstGeom prst="rect">
            <a:avLst/>
          </a:prstGeom>
          <a:noFill/>
          <a:ln>
            <a:noFill/>
          </a:ln>
        </p:spPr>
      </p:pic>
      <p:sp>
        <p:nvSpPr>
          <p:cNvPr id="166" name="Google Shape;166;p38"/>
          <p:cNvSpPr txBox="1"/>
          <p:nvPr>
            <p:ph type="title"/>
          </p:nvPr>
        </p:nvSpPr>
        <p:spPr>
          <a:xfrm>
            <a:off x="337905" y="390004"/>
            <a:ext cx="370376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2700"/>
              <a:buFont typeface="Fira Sans"/>
              <a:buNone/>
              <a:defRPr b="1" sz="2700">
                <a:solidFill>
                  <a:schemeClr val="lt1"/>
                </a:solidFill>
                <a:latin typeface="Fira Sans"/>
                <a:ea typeface="Fira Sans"/>
                <a:cs typeface="Fira Sans"/>
                <a:sym typeface="Fir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38"/>
          <p:cNvSpPr txBox="1"/>
          <p:nvPr>
            <p:ph idx="1" type="body"/>
          </p:nvPr>
        </p:nvSpPr>
        <p:spPr>
          <a:xfrm>
            <a:off x="337905" y="1599415"/>
            <a:ext cx="3709988" cy="2268323"/>
          </a:xfrm>
          <a:prstGeom prst="rect">
            <a:avLst/>
          </a:prstGeom>
          <a:noFill/>
          <a:ln>
            <a:noFill/>
          </a:ln>
        </p:spPr>
        <p:txBody>
          <a:bodyPr anchorCtr="0" anchor="t" bIns="34275" lIns="68575" spcFirstLastPara="1" rIns="68575" wrap="square" tIns="34275">
            <a:normAutofit/>
          </a:bodyPr>
          <a:lstStyle>
            <a:lvl1pPr indent="-228600" lvl="0" marL="457200" marR="0" algn="l">
              <a:lnSpc>
                <a:spcPct val="90000"/>
              </a:lnSpc>
              <a:spcBef>
                <a:spcPts val="800"/>
              </a:spcBef>
              <a:spcAft>
                <a:spcPts val="0"/>
              </a:spcAft>
              <a:buClr>
                <a:schemeClr val="lt1"/>
              </a:buClr>
              <a:buSzPts val="1800"/>
              <a:buFont typeface="Arial"/>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descr="NASA at My Library logo" id="168" name="Google Shape;168;p38"/>
          <p:cNvPicPr preferRelativeResize="0"/>
          <p:nvPr/>
        </p:nvPicPr>
        <p:blipFill rotWithShape="1">
          <a:blip r:embed="rId3">
            <a:alphaModFix/>
          </a:blip>
          <a:srcRect b="0" l="0" r="0" t="0"/>
          <a:stretch/>
        </p:blipFill>
        <p:spPr>
          <a:xfrm>
            <a:off x="628650" y="4137486"/>
            <a:ext cx="1707663" cy="629776"/>
          </a:xfrm>
          <a:prstGeom prst="rect">
            <a:avLst/>
          </a:prstGeom>
          <a:noFill/>
          <a:ln>
            <a:noFill/>
          </a:ln>
        </p:spPr>
      </p:pic>
      <p:sp>
        <p:nvSpPr>
          <p:cNvPr id="169" name="Google Shape;169;p38"/>
          <p:cNvSpPr/>
          <p:nvPr>
            <p:ph idx="2" type="pic"/>
          </p:nvPr>
        </p:nvSpPr>
        <p:spPr>
          <a:xfrm>
            <a:off x="5886235" y="273844"/>
            <a:ext cx="1881828" cy="1881077"/>
          </a:xfrm>
          <a:prstGeom prst="ellipse">
            <a:avLst/>
          </a:prstGeom>
          <a:noFill/>
          <a:ln>
            <a:noFill/>
          </a:ln>
        </p:spPr>
      </p:sp>
      <p:sp>
        <p:nvSpPr>
          <p:cNvPr id="170" name="Google Shape;170;p38"/>
          <p:cNvSpPr txBox="1"/>
          <p:nvPr>
            <p:ph idx="3" type="body"/>
          </p:nvPr>
        </p:nvSpPr>
        <p:spPr>
          <a:xfrm>
            <a:off x="4659925" y="3156347"/>
            <a:ext cx="4334448" cy="140731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a:solidFill>
                  <a:schemeClr val="dk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71" name="Google Shape;171;p38"/>
          <p:cNvPicPr preferRelativeResize="0"/>
          <p:nvPr/>
        </p:nvPicPr>
        <p:blipFill rotWithShape="1">
          <a:blip r:embed="rId4">
            <a:alphaModFix/>
          </a:blip>
          <a:srcRect b="0" l="0" r="0" t="0"/>
          <a:stretch/>
        </p:blipFill>
        <p:spPr>
          <a:xfrm>
            <a:off x="3007357" y="3363254"/>
            <a:ext cx="1415455" cy="1439446"/>
          </a:xfrm>
          <a:prstGeom prst="rect">
            <a:avLst/>
          </a:prstGeom>
          <a:noFill/>
          <a:ln>
            <a:noFill/>
          </a:ln>
        </p:spPr>
      </p:pic>
      <p:sp>
        <p:nvSpPr>
          <p:cNvPr id="172" name="Google Shape;172;p38"/>
          <p:cNvSpPr txBox="1"/>
          <p:nvPr>
            <p:ph idx="4" type="body"/>
          </p:nvPr>
        </p:nvSpPr>
        <p:spPr>
          <a:xfrm>
            <a:off x="4659925" y="2293052"/>
            <a:ext cx="4334448" cy="278698"/>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dk1"/>
              </a:buClr>
              <a:buSzPts val="2100"/>
              <a:buNone/>
              <a:defRPr i="0" sz="2100">
                <a:solidFill>
                  <a:schemeClr val="dk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3" name="Google Shape;173;p38"/>
          <p:cNvSpPr txBox="1"/>
          <p:nvPr>
            <p:ph idx="5" type="body"/>
          </p:nvPr>
        </p:nvSpPr>
        <p:spPr>
          <a:xfrm>
            <a:off x="4659925" y="2695406"/>
            <a:ext cx="4334448" cy="278698"/>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dk1"/>
              </a:buClr>
              <a:buSzPts val="2100"/>
              <a:buNone/>
              <a:defRPr i="1" sz="2100">
                <a:solidFill>
                  <a:schemeClr val="dk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6">
  <p:cSld name="Blank 6">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SemiBold"/>
              <a:buNone/>
              <a:defRPr b="1" i="0">
                <a:solidFill>
                  <a:schemeClr val="lt1"/>
                </a:solidFill>
                <a:latin typeface="Fira Sans SemiBold"/>
                <a:ea typeface="Fira Sans SemiBold"/>
                <a:cs typeface="Fira Sans SemiBold"/>
                <a:sym typeface="Fira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6" name="Google Shape;176;p39"/>
          <p:cNvSpPr txBox="1"/>
          <p:nvPr>
            <p:ph idx="1" type="body"/>
          </p:nvPr>
        </p:nvSpPr>
        <p:spPr>
          <a:xfrm>
            <a:off x="628650" y="1409700"/>
            <a:ext cx="7886700" cy="3459956"/>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8">
  <p:cSld name="Blank 8">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SemiBold"/>
              <a:buNone/>
              <a:defRPr b="1" i="0">
                <a:solidFill>
                  <a:schemeClr val="lt1"/>
                </a:solidFill>
                <a:latin typeface="Fira Sans SemiBold"/>
                <a:ea typeface="Fira Sans SemiBold"/>
                <a:cs typeface="Fira Sans SemiBold"/>
                <a:sym typeface="Fira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9" name="Google Shape;179;p40"/>
          <p:cNvSpPr txBox="1"/>
          <p:nvPr>
            <p:ph idx="1" type="body"/>
          </p:nvPr>
        </p:nvSpPr>
        <p:spPr>
          <a:xfrm>
            <a:off x="628650" y="1409700"/>
            <a:ext cx="7886700" cy="3459956"/>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9">
  <p:cSld name="Blank 9">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SemiBold"/>
              <a:buNone/>
              <a:defRPr b="1" i="0">
                <a:solidFill>
                  <a:schemeClr val="lt1"/>
                </a:solidFill>
                <a:latin typeface="Fira Sans SemiBold"/>
                <a:ea typeface="Fira Sans SemiBold"/>
                <a:cs typeface="Fira Sans SemiBold"/>
                <a:sym typeface="Fira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2" name="Google Shape;182;p41"/>
          <p:cNvSpPr txBox="1"/>
          <p:nvPr>
            <p:ph idx="1" type="body"/>
          </p:nvPr>
        </p:nvSpPr>
        <p:spPr>
          <a:xfrm>
            <a:off x="628650" y="1409700"/>
            <a:ext cx="7886700" cy="3459956"/>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0">
  <p:cSld name="Blank 10">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300"/>
              <a:buFont typeface="Fira Sans SemiBold"/>
              <a:buNone/>
              <a:defRPr b="1" i="0">
                <a:solidFill>
                  <a:schemeClr val="lt1"/>
                </a:solidFill>
                <a:latin typeface="Fira Sans SemiBold"/>
                <a:ea typeface="Fira Sans SemiBold"/>
                <a:cs typeface="Fira Sans SemiBold"/>
                <a:sym typeface="Fira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5" name="Google Shape;185;p42"/>
          <p:cNvSpPr txBox="1"/>
          <p:nvPr>
            <p:ph idx="1" type="body"/>
          </p:nvPr>
        </p:nvSpPr>
        <p:spPr>
          <a:xfrm>
            <a:off x="628650" y="1409700"/>
            <a:ext cx="7886700" cy="3459956"/>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0.jpg"/><Relationship Id="rId4" Type="http://schemas.openxmlformats.org/officeDocument/2006/relationships/image" Target="../media/image48.png"/><Relationship Id="rId5" Type="http://schemas.openxmlformats.org/officeDocument/2006/relationships/image" Target="../media/image56.png"/><Relationship Id="rId6" Type="http://schemas.openxmlformats.org/officeDocument/2006/relationships/image" Target="../media/image54.png"/><Relationship Id="rId7"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6.jpg"/><Relationship Id="rId4" Type="http://schemas.openxmlformats.org/officeDocument/2006/relationships/hyperlink" Target="https://upload.wikimedia.org/wikipedia/commons/thumb/4/47/James_Webb_Space_Telescope_2009_top.jpg/1125px-James_Webb_Space_Telescope_2009_top.jp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hyperlink" Target="https://upload.wikimedia.org/wikipedia/commons/thumb/4/42/JWST-HST-primary-mirrors.svg/1920px-JWST-HST-primary-mirrors.svg.png" TargetMode="External"/><Relationship Id="rId5" Type="http://schemas.openxmlformats.org/officeDocument/2006/relationships/hyperlink" Target="https://commons.wikimedia.org/wiki/User:Bobarino" TargetMode="External"/><Relationship Id="rId6"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www.youtube.com/watch?v=7nT7JGZMbtM" TargetMode="External"/><Relationship Id="rId4" Type="http://schemas.openxmlformats.org/officeDocument/2006/relationships/image" Target="../media/image5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59.jpg"/><Relationship Id="rId4" Type="http://schemas.openxmlformats.org/officeDocument/2006/relationships/hyperlink" Target="https://webb.nasa.gov/images/l2.2.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upload.wikimedia.org/wikipedia/commons/8/88/Lagrange_points.jpg" TargetMode="External"/><Relationship Id="rId4" Type="http://schemas.openxmlformats.org/officeDocument/2006/relationships/image" Target="../media/image6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26.png"/><Relationship Id="rId7" Type="http://schemas.openxmlformats.org/officeDocument/2006/relationships/image" Target="../media/image48.png"/><Relationship Id="rId8"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27.png"/><Relationship Id="rId7"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27.png"/><Relationship Id="rId7"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hyperlink" Target="https://go.edc.org/NASALibrary" TargetMode="External"/><Relationship Id="rId4" Type="http://schemas.openxmlformats.org/officeDocument/2006/relationships/hyperlink" Target="https://go.edc.org/NASALibraryEspanol" TargetMode="External"/><Relationship Id="rId5" Type="http://schemas.openxmlformats.org/officeDocument/2006/relationships/image" Target="../media/image6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4.jpg"/><Relationship Id="rId4" Type="http://schemas.openxmlformats.org/officeDocument/2006/relationships/hyperlink" Target="https://www.flickr.com/photos/nasamarshall/22203898158/" TargetMode="External"/><Relationship Id="rId5"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20" Type="http://schemas.openxmlformats.org/officeDocument/2006/relationships/image" Target="../media/image48.png"/><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0.png"/><Relationship Id="rId7" Type="http://schemas.openxmlformats.org/officeDocument/2006/relationships/image" Target="../media/image26.png"/><Relationship Id="rId8" Type="http://schemas.openxmlformats.org/officeDocument/2006/relationships/image" Target="../media/image32.png"/><Relationship Id="rId11" Type="http://schemas.openxmlformats.org/officeDocument/2006/relationships/image" Target="../media/image38.png"/><Relationship Id="rId10" Type="http://schemas.openxmlformats.org/officeDocument/2006/relationships/image" Target="../media/image39.png"/><Relationship Id="rId13" Type="http://schemas.openxmlformats.org/officeDocument/2006/relationships/image" Target="../media/image31.png"/><Relationship Id="rId12" Type="http://schemas.openxmlformats.org/officeDocument/2006/relationships/image" Target="../media/image33.png"/><Relationship Id="rId15" Type="http://schemas.openxmlformats.org/officeDocument/2006/relationships/image" Target="../media/image40.png"/><Relationship Id="rId14" Type="http://schemas.openxmlformats.org/officeDocument/2006/relationships/image" Target="../media/image44.png"/><Relationship Id="rId17" Type="http://schemas.openxmlformats.org/officeDocument/2006/relationships/image" Target="../media/image42.png"/><Relationship Id="rId16" Type="http://schemas.openxmlformats.org/officeDocument/2006/relationships/image" Target="../media/image52.png"/><Relationship Id="rId19" Type="http://schemas.openxmlformats.org/officeDocument/2006/relationships/image" Target="../media/image49.png"/><Relationship Id="rId18"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hyperlink" Target="https://go.edc.org/NASALibrary" TargetMode="External"/><Relationship Id="rId4" Type="http://schemas.openxmlformats.org/officeDocument/2006/relationships/hyperlink" Target="https://go.edc.org/NASALibraryEspano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 name="Shape 189"/>
        <p:cNvGrpSpPr/>
        <p:nvPr/>
      </p:nvGrpSpPr>
      <p:grpSpPr>
        <a:xfrm>
          <a:off x="0" y="0"/>
          <a:ext cx="0" cy="0"/>
          <a:chOff x="0" y="0"/>
          <a:chExt cx="0" cy="0"/>
        </a:xfrm>
      </p:grpSpPr>
      <p:sp>
        <p:nvSpPr>
          <p:cNvPr id="190" name="Google Shape;190;p43"/>
          <p:cNvSpPr txBox="1"/>
          <p:nvPr>
            <p:ph type="title"/>
          </p:nvPr>
        </p:nvSpPr>
        <p:spPr>
          <a:xfrm>
            <a:off x="0" y="652072"/>
            <a:ext cx="5460023" cy="781074"/>
          </a:xfrm>
          <a:prstGeom prst="rect">
            <a:avLst/>
          </a:prstGeom>
          <a:solidFill>
            <a:schemeClr val="accent1"/>
          </a:solidFill>
          <a:ln>
            <a:noFill/>
          </a:ln>
        </p:spPr>
        <p:txBody>
          <a:bodyPr anchorCtr="0" anchor="ctr" bIns="34275" lIns="617225" spcFirstLastPara="1" rIns="68575" wrap="square" tIns="34275">
            <a:normAutofit/>
          </a:bodyPr>
          <a:lstStyle/>
          <a:p>
            <a:pPr indent="0" lvl="0" marL="0" rtl="0" algn="l">
              <a:lnSpc>
                <a:spcPct val="90000"/>
              </a:lnSpc>
              <a:spcBef>
                <a:spcPts val="0"/>
              </a:spcBef>
              <a:spcAft>
                <a:spcPts val="0"/>
              </a:spcAft>
              <a:buClr>
                <a:schemeClr val="lt1"/>
              </a:buClr>
              <a:buSzPts val="2700"/>
              <a:buFont typeface="Fira Sans"/>
              <a:buNone/>
            </a:pPr>
            <a:r>
              <a:rPr lang="en"/>
              <a:t>Section Dividers</a:t>
            </a:r>
            <a:endParaRPr/>
          </a:p>
        </p:txBody>
      </p:sp>
      <p:sp>
        <p:nvSpPr>
          <p:cNvPr id="191" name="Google Shape;191;p43"/>
          <p:cNvSpPr txBox="1"/>
          <p:nvPr>
            <p:ph idx="4294967295" type="body"/>
          </p:nvPr>
        </p:nvSpPr>
        <p:spPr>
          <a:xfrm>
            <a:off x="628650" y="1600200"/>
            <a:ext cx="3086100" cy="3172217"/>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None/>
            </a:pPr>
            <a:r>
              <a:rPr lang="en">
                <a:solidFill>
                  <a:schemeClr val="lt1"/>
                </a:solidFill>
              </a:rPr>
              <a:t>These types of slides can be used to break up larger topics in the presentation. The following are the next slides coming up.</a:t>
            </a:r>
            <a:endParaRPr/>
          </a:p>
          <a:p>
            <a:pPr indent="-336550" lvl="0" marL="342900" rtl="0" algn="l">
              <a:lnSpc>
                <a:spcPct val="90000"/>
              </a:lnSpc>
              <a:spcBef>
                <a:spcPts val="800"/>
              </a:spcBef>
              <a:spcAft>
                <a:spcPts val="0"/>
              </a:spcAft>
              <a:buClr>
                <a:schemeClr val="lt1"/>
              </a:buClr>
              <a:buSzPts val="2100"/>
              <a:buFont typeface="Arial"/>
              <a:buChar char="•"/>
            </a:pPr>
            <a:r>
              <a:rPr lang="en">
                <a:solidFill>
                  <a:schemeClr val="lt1"/>
                </a:solidFill>
              </a:rPr>
              <a:t>Using Placeholders</a:t>
            </a:r>
            <a:endParaRPr/>
          </a:p>
          <a:p>
            <a:pPr indent="-336550" lvl="0" marL="342900" rtl="0" algn="l">
              <a:lnSpc>
                <a:spcPct val="90000"/>
              </a:lnSpc>
              <a:spcBef>
                <a:spcPts val="800"/>
              </a:spcBef>
              <a:spcAft>
                <a:spcPts val="0"/>
              </a:spcAft>
              <a:buClr>
                <a:schemeClr val="lt1"/>
              </a:buClr>
              <a:buSzPts val="2100"/>
              <a:buFont typeface="Arial"/>
              <a:buChar char="•"/>
            </a:pPr>
            <a:r>
              <a:rPr lang="en">
                <a:solidFill>
                  <a:schemeClr val="lt1"/>
                </a:solidFill>
              </a:rPr>
              <a:t>Adding Alt text</a:t>
            </a:r>
            <a:endParaRPr/>
          </a:p>
          <a:p>
            <a:pPr indent="-336550" lvl="0" marL="342900" rtl="0" algn="l">
              <a:lnSpc>
                <a:spcPct val="90000"/>
              </a:lnSpc>
              <a:spcBef>
                <a:spcPts val="800"/>
              </a:spcBef>
              <a:spcAft>
                <a:spcPts val="0"/>
              </a:spcAft>
              <a:buClr>
                <a:schemeClr val="lt1"/>
              </a:buClr>
              <a:buSzPts val="2100"/>
              <a:buFont typeface="Arial"/>
              <a:buChar char="•"/>
            </a:pPr>
            <a:r>
              <a:rPr lang="en">
                <a:solidFill>
                  <a:schemeClr val="lt1"/>
                </a:solidFill>
              </a:rPr>
              <a:t>Text Accessibility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2"/>
          <p:cNvSpPr txBox="1"/>
          <p:nvPr>
            <p:ph type="title"/>
          </p:nvPr>
        </p:nvSpPr>
        <p:spPr>
          <a:xfrm>
            <a:off x="0" y="652072"/>
            <a:ext cx="5460000" cy="781200"/>
          </a:xfrm>
          <a:prstGeom prst="rect">
            <a:avLst/>
          </a:prstGeom>
          <a:solidFill>
            <a:schemeClr val="accent1"/>
          </a:solidFill>
          <a:ln>
            <a:noFill/>
          </a:ln>
        </p:spPr>
        <p:txBody>
          <a:bodyPr anchorCtr="0" anchor="ctr" bIns="34275" lIns="617225" spcFirstLastPara="1" rIns="68575" wrap="square" tIns="34275">
            <a:normAutofit/>
          </a:bodyPr>
          <a:lstStyle/>
          <a:p>
            <a:pPr indent="0" lvl="0" marL="0" rtl="0" algn="l">
              <a:lnSpc>
                <a:spcPct val="90000"/>
              </a:lnSpc>
              <a:spcBef>
                <a:spcPts val="0"/>
              </a:spcBef>
              <a:spcAft>
                <a:spcPts val="0"/>
              </a:spcAft>
              <a:buClr>
                <a:schemeClr val="lt1"/>
              </a:buClr>
              <a:buSzPts val="2700"/>
              <a:buFont typeface="Fira Sans"/>
              <a:buNone/>
            </a:pPr>
            <a:r>
              <a:rPr lang="en"/>
              <a:t>Who am I?</a:t>
            </a:r>
            <a:endParaRPr/>
          </a:p>
        </p:txBody>
      </p:sp>
      <p:sp>
        <p:nvSpPr>
          <p:cNvPr id="273" name="Google Shape;273;p52"/>
          <p:cNvSpPr txBox="1"/>
          <p:nvPr>
            <p:ph idx="4294967295" type="body"/>
          </p:nvPr>
        </p:nvSpPr>
        <p:spPr>
          <a:xfrm>
            <a:off x="628650" y="1600200"/>
            <a:ext cx="3775800" cy="3172200"/>
          </a:xfrm>
          <a:prstGeom prst="rect">
            <a:avLst/>
          </a:prstGeom>
          <a:noFill/>
          <a:ln>
            <a:noFill/>
          </a:ln>
        </p:spPr>
        <p:txBody>
          <a:bodyPr anchorCtr="0" anchor="t" bIns="34275" lIns="68575" spcFirstLastPara="1" rIns="68575" wrap="square" tIns="34275">
            <a:normAutofit/>
          </a:bodyPr>
          <a:lstStyle/>
          <a:p>
            <a:pPr indent="-336550" lvl="0" marL="342900" rtl="0" algn="l">
              <a:lnSpc>
                <a:spcPct val="90000"/>
              </a:lnSpc>
              <a:spcBef>
                <a:spcPts val="800"/>
              </a:spcBef>
              <a:spcAft>
                <a:spcPts val="0"/>
              </a:spcAft>
              <a:buClr>
                <a:schemeClr val="lt1"/>
              </a:buClr>
              <a:buSzPts val="2100"/>
              <a:buFont typeface="Arial"/>
              <a:buChar char="•"/>
            </a:pPr>
            <a:r>
              <a:rPr lang="en">
                <a:solidFill>
                  <a:schemeClr val="lt1"/>
                </a:solidFill>
              </a:rPr>
              <a:t>Old Dominion University, Norfolk, Virginia</a:t>
            </a:r>
            <a:endParaRPr>
              <a:solidFill>
                <a:schemeClr val="lt1"/>
              </a:solidFill>
            </a:endParaRPr>
          </a:p>
          <a:p>
            <a:pPr indent="0" lvl="0" marL="0" rtl="0" algn="l">
              <a:lnSpc>
                <a:spcPct val="90000"/>
              </a:lnSpc>
              <a:spcBef>
                <a:spcPts val="800"/>
              </a:spcBef>
              <a:spcAft>
                <a:spcPts val="0"/>
              </a:spcAft>
              <a:buNone/>
            </a:pPr>
            <a:r>
              <a:t/>
            </a:r>
            <a:endParaRPr>
              <a:solidFill>
                <a:schemeClr val="lt1"/>
              </a:solidFill>
            </a:endParaRPr>
          </a:p>
          <a:p>
            <a:pPr indent="-336550" lvl="0" marL="342900" rtl="0" algn="l">
              <a:lnSpc>
                <a:spcPct val="90000"/>
              </a:lnSpc>
              <a:spcBef>
                <a:spcPts val="800"/>
              </a:spcBef>
              <a:spcAft>
                <a:spcPts val="0"/>
              </a:spcAft>
              <a:buClr>
                <a:schemeClr val="lt1"/>
              </a:buClr>
              <a:buSzPts val="2100"/>
              <a:buFont typeface="Arial"/>
              <a:buChar char="•"/>
            </a:pPr>
            <a:r>
              <a:rPr lang="en">
                <a:solidFill>
                  <a:schemeClr val="lt1"/>
                </a:solidFill>
              </a:rPr>
              <a:t>Cyber Operations </a:t>
            </a:r>
            <a:br>
              <a:rPr lang="en">
                <a:solidFill>
                  <a:schemeClr val="lt1"/>
                </a:solidFill>
              </a:rPr>
            </a:br>
            <a:r>
              <a:rPr lang="en">
                <a:solidFill>
                  <a:schemeClr val="lt1"/>
                </a:solidFill>
              </a:rPr>
              <a:t>(class of ‘24)</a:t>
            </a:r>
            <a:endParaRPr>
              <a:solidFill>
                <a:schemeClr val="lt1"/>
              </a:solidFill>
            </a:endParaRPr>
          </a:p>
          <a:p>
            <a:pPr indent="0" lvl="0" marL="0" rtl="0" algn="l">
              <a:lnSpc>
                <a:spcPct val="90000"/>
              </a:lnSpc>
              <a:spcBef>
                <a:spcPts val="800"/>
              </a:spcBef>
              <a:spcAft>
                <a:spcPts val="0"/>
              </a:spcAft>
              <a:buNone/>
            </a:pPr>
            <a:r>
              <a:t/>
            </a:r>
            <a:endParaRPr>
              <a:solidFill>
                <a:schemeClr val="lt1"/>
              </a:solidFill>
            </a:endParaRPr>
          </a:p>
          <a:p>
            <a:pPr indent="-336550" lvl="0" marL="342900" rtl="0" algn="l">
              <a:lnSpc>
                <a:spcPct val="90000"/>
              </a:lnSpc>
              <a:spcBef>
                <a:spcPts val="800"/>
              </a:spcBef>
              <a:spcAft>
                <a:spcPts val="0"/>
              </a:spcAft>
              <a:buClr>
                <a:schemeClr val="lt1"/>
              </a:buClr>
              <a:buSzPts val="2100"/>
              <a:buFont typeface="Arial"/>
              <a:buChar char="•"/>
            </a:pPr>
            <a:r>
              <a:rPr lang="en">
                <a:solidFill>
                  <a:schemeClr val="lt1"/>
                </a:solidFill>
              </a:rPr>
              <a:t>Lifelong science </a:t>
            </a:r>
            <a:br>
              <a:rPr lang="en">
                <a:solidFill>
                  <a:schemeClr val="lt1"/>
                </a:solidFill>
              </a:rPr>
            </a:br>
            <a:r>
              <a:rPr lang="en">
                <a:solidFill>
                  <a:schemeClr val="lt1"/>
                </a:solidFill>
              </a:rPr>
              <a:t>and space lover</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3"/>
          <p:cNvSpPr txBox="1"/>
          <p:nvPr>
            <p:ph type="title"/>
          </p:nvPr>
        </p:nvSpPr>
        <p:spPr>
          <a:xfrm>
            <a:off x="0" y="652072"/>
            <a:ext cx="5460000" cy="781200"/>
          </a:xfrm>
          <a:prstGeom prst="rect">
            <a:avLst/>
          </a:prstGeom>
        </p:spPr>
        <p:txBody>
          <a:bodyPr anchorCtr="0" anchor="ctr" bIns="34275" lIns="617225" spcFirstLastPara="1" rIns="68575" wrap="square" tIns="34275">
            <a:normAutofit/>
          </a:bodyPr>
          <a:lstStyle/>
          <a:p>
            <a:pPr indent="0" lvl="0" marL="0" rtl="0" algn="l">
              <a:spcBef>
                <a:spcPts val="0"/>
              </a:spcBef>
              <a:spcAft>
                <a:spcPts val="0"/>
              </a:spcAft>
              <a:buNone/>
            </a:pPr>
            <a:r>
              <a:rPr lang="en"/>
              <a:t>Libraries</a:t>
            </a:r>
            <a:endParaRPr/>
          </a:p>
        </p:txBody>
      </p:sp>
      <p:sp>
        <p:nvSpPr>
          <p:cNvPr id="279" name="Google Shape;279;p53"/>
          <p:cNvSpPr txBox="1"/>
          <p:nvPr>
            <p:ph idx="1" type="body"/>
          </p:nvPr>
        </p:nvSpPr>
        <p:spPr>
          <a:xfrm>
            <a:off x="628650" y="1600200"/>
            <a:ext cx="3086100" cy="3152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Rachel Culver</a:t>
            </a:r>
            <a:br>
              <a:rPr lang="en"/>
            </a:br>
            <a:r>
              <a:rPr lang="en"/>
              <a:t>Georgetown Public Library</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Stephanie Crocco</a:t>
            </a:r>
            <a:br>
              <a:rPr lang="en"/>
            </a:br>
            <a:r>
              <a:rPr lang="en"/>
              <a:t>Hempstead Public Library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4"/>
          <p:cNvSpPr txBox="1"/>
          <p:nvPr>
            <p:ph type="title"/>
          </p:nvPr>
        </p:nvSpPr>
        <p:spPr>
          <a:xfrm>
            <a:off x="0" y="652072"/>
            <a:ext cx="5460000" cy="781200"/>
          </a:xfrm>
          <a:prstGeom prst="rect">
            <a:avLst/>
          </a:prstGeom>
        </p:spPr>
        <p:txBody>
          <a:bodyPr anchorCtr="0" anchor="ctr" bIns="34275" lIns="617225" spcFirstLastPara="1" rIns="68575" wrap="square" tIns="34275">
            <a:normAutofit/>
          </a:bodyPr>
          <a:lstStyle/>
          <a:p>
            <a:pPr indent="0" lvl="0" marL="0" rtl="0" algn="l">
              <a:spcBef>
                <a:spcPts val="0"/>
              </a:spcBef>
              <a:spcAft>
                <a:spcPts val="0"/>
              </a:spcAft>
              <a:buNone/>
            </a:pPr>
            <a:r>
              <a:rPr lang="en"/>
              <a:t>Housekeeping</a:t>
            </a:r>
            <a:endParaRPr/>
          </a:p>
        </p:txBody>
      </p:sp>
      <p:sp>
        <p:nvSpPr>
          <p:cNvPr id="285" name="Google Shape;285;p54"/>
          <p:cNvSpPr txBox="1"/>
          <p:nvPr>
            <p:ph idx="1" type="body"/>
          </p:nvPr>
        </p:nvSpPr>
        <p:spPr>
          <a:xfrm>
            <a:off x="628650" y="1600200"/>
            <a:ext cx="3086100" cy="3152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Photo release - forms collected at end of presentation</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Take your own photos!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Use hashtag #STEMinLib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5"/>
          <p:cNvSpPr txBox="1"/>
          <p:nvPr>
            <p:ph type="title"/>
          </p:nvPr>
        </p:nvSpPr>
        <p:spPr>
          <a:xfrm>
            <a:off x="5483650" y="447025"/>
            <a:ext cx="3220500" cy="1487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lt1"/>
              </a:buClr>
              <a:buSzPct val="100000"/>
              <a:buFont typeface="Fira Sans SemiBold"/>
              <a:buNone/>
            </a:pPr>
            <a:r>
              <a:rPr lang="en"/>
              <a:t>James Webb Space Telescope: The 5 Ws</a:t>
            </a:r>
            <a:endParaRPr/>
          </a:p>
        </p:txBody>
      </p:sp>
      <p:pic>
        <p:nvPicPr>
          <p:cNvPr descr="James Webb Space Telescope" id="291" name="Google Shape;291;p55"/>
          <p:cNvPicPr preferRelativeResize="0"/>
          <p:nvPr/>
        </p:nvPicPr>
        <p:blipFill rotWithShape="1">
          <a:blip r:embed="rId3">
            <a:alphaModFix/>
          </a:blip>
          <a:srcRect b="0" l="0" r="0" t="0"/>
          <a:stretch/>
        </p:blipFill>
        <p:spPr>
          <a:xfrm>
            <a:off x="619075" y="447025"/>
            <a:ext cx="4082174" cy="4082174"/>
          </a:xfrm>
          <a:prstGeom prst="rect">
            <a:avLst/>
          </a:prstGeom>
          <a:noFill/>
          <a:ln>
            <a:noFill/>
          </a:ln>
        </p:spPr>
      </p:pic>
      <p:pic>
        <p:nvPicPr>
          <p:cNvPr descr="the planet earth" id="292" name="Google Shape;292;p55"/>
          <p:cNvPicPr preferRelativeResize="0"/>
          <p:nvPr/>
        </p:nvPicPr>
        <p:blipFill rotWithShape="1">
          <a:blip r:embed="rId4">
            <a:alphaModFix/>
          </a:blip>
          <a:srcRect b="0" l="0" r="0" t="0"/>
          <a:stretch/>
        </p:blipFill>
        <p:spPr>
          <a:xfrm>
            <a:off x="7609326" y="3415751"/>
            <a:ext cx="1094825" cy="111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6"/>
          <p:cNvSpPr txBox="1"/>
          <p:nvPr>
            <p:ph type="title"/>
          </p:nvPr>
        </p:nvSpPr>
        <p:spPr>
          <a:xfrm>
            <a:off x="105050" y="277400"/>
            <a:ext cx="3547800" cy="804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Fira Sans"/>
              <a:buNone/>
            </a:pPr>
            <a:r>
              <a:rPr lang="en"/>
              <a:t>Who?</a:t>
            </a:r>
            <a:endParaRPr/>
          </a:p>
        </p:txBody>
      </p:sp>
      <p:sp>
        <p:nvSpPr>
          <p:cNvPr id="298" name="Google Shape;298;p56"/>
          <p:cNvSpPr txBox="1"/>
          <p:nvPr>
            <p:ph idx="1" type="body"/>
          </p:nvPr>
        </p:nvSpPr>
        <p:spPr>
          <a:xfrm>
            <a:off x="4893775" y="3507402"/>
            <a:ext cx="3999900" cy="15369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1200"/>
              </a:spcAft>
              <a:buNone/>
            </a:pPr>
            <a:r>
              <a:rPr lang="en" sz="1900">
                <a:solidFill>
                  <a:srgbClr val="595959"/>
                </a:solidFill>
                <a:latin typeface="Arial"/>
                <a:ea typeface="Arial"/>
                <a:cs typeface="Arial"/>
                <a:sym typeface="Arial"/>
              </a:rPr>
              <a:t>Oversaw and developed NASA during Apollo program of the 1960s</a:t>
            </a:r>
            <a:endParaRPr sz="2500"/>
          </a:p>
        </p:txBody>
      </p:sp>
      <p:pic>
        <p:nvPicPr>
          <p:cNvPr id="299" name="Google Shape;299;p56"/>
          <p:cNvPicPr preferRelativeResize="0"/>
          <p:nvPr>
            <p:ph idx="2" type="body"/>
          </p:nvPr>
        </p:nvPicPr>
        <p:blipFill rotWithShape="1">
          <a:blip r:embed="rId3">
            <a:alphaModFix/>
          </a:blip>
          <a:srcRect b="21770" l="0" r="0" t="2108"/>
          <a:stretch/>
        </p:blipFill>
        <p:spPr>
          <a:xfrm>
            <a:off x="5464699" y="101975"/>
            <a:ext cx="2469900" cy="2469900"/>
          </a:xfrm>
          <a:prstGeom prst="rect">
            <a:avLst/>
          </a:prstGeom>
          <a:noFill/>
          <a:ln>
            <a:noFill/>
          </a:ln>
        </p:spPr>
      </p:pic>
      <p:sp>
        <p:nvSpPr>
          <p:cNvPr id="300" name="Google Shape;300;p56"/>
          <p:cNvSpPr txBox="1"/>
          <p:nvPr/>
        </p:nvSpPr>
        <p:spPr>
          <a:xfrm>
            <a:off x="5464700" y="2571875"/>
            <a:ext cx="210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Calibri"/>
                <a:ea typeface="Calibri"/>
                <a:cs typeface="Calibri"/>
                <a:sym typeface="Calibri"/>
              </a:rPr>
              <a:t>James E. Webb (photo in public domain)</a:t>
            </a:r>
            <a:endParaRPr i="1" sz="900">
              <a:latin typeface="Calibri"/>
              <a:ea typeface="Calibri"/>
              <a:cs typeface="Calibri"/>
              <a:sym typeface="Calibri"/>
            </a:endParaRPr>
          </a:p>
        </p:txBody>
      </p:sp>
      <p:pic>
        <p:nvPicPr>
          <p:cNvPr descr="James Webb Space Telescope" id="301" name="Google Shape;301;p56"/>
          <p:cNvPicPr preferRelativeResize="0"/>
          <p:nvPr/>
        </p:nvPicPr>
        <p:blipFill rotWithShape="1">
          <a:blip r:embed="rId4">
            <a:alphaModFix/>
          </a:blip>
          <a:srcRect b="0" l="0" r="0" t="0"/>
          <a:stretch/>
        </p:blipFill>
        <p:spPr>
          <a:xfrm flipH="1">
            <a:off x="851472" y="1309135"/>
            <a:ext cx="2054951" cy="2054951"/>
          </a:xfrm>
          <a:prstGeom prst="rect">
            <a:avLst/>
          </a:prstGeom>
          <a:noFill/>
          <a:ln>
            <a:noFill/>
          </a:ln>
        </p:spPr>
      </p:pic>
      <p:pic>
        <p:nvPicPr>
          <p:cNvPr descr="Logo of NASA" id="302" name="Google Shape;302;p56" title="NASA logo"/>
          <p:cNvPicPr preferRelativeResize="0"/>
          <p:nvPr/>
        </p:nvPicPr>
        <p:blipFill>
          <a:blip r:embed="rId5">
            <a:alphaModFix/>
          </a:blip>
          <a:stretch>
            <a:fillRect/>
          </a:stretch>
        </p:blipFill>
        <p:spPr>
          <a:xfrm>
            <a:off x="105050" y="3679225"/>
            <a:ext cx="1171455" cy="979750"/>
          </a:xfrm>
          <a:prstGeom prst="rect">
            <a:avLst/>
          </a:prstGeom>
          <a:noFill/>
          <a:ln>
            <a:noFill/>
          </a:ln>
        </p:spPr>
      </p:pic>
      <p:pic>
        <p:nvPicPr>
          <p:cNvPr descr="Logo of the European Space Agency&#10;" id="303" name="Google Shape;303;p56" title="ESA logo"/>
          <p:cNvPicPr preferRelativeResize="0"/>
          <p:nvPr/>
        </p:nvPicPr>
        <p:blipFill>
          <a:blip r:embed="rId6">
            <a:alphaModFix/>
          </a:blip>
          <a:stretch>
            <a:fillRect/>
          </a:stretch>
        </p:blipFill>
        <p:spPr>
          <a:xfrm>
            <a:off x="1128962" y="3591500"/>
            <a:ext cx="1839698" cy="1155201"/>
          </a:xfrm>
          <a:prstGeom prst="rect">
            <a:avLst/>
          </a:prstGeom>
          <a:noFill/>
          <a:ln>
            <a:noFill/>
          </a:ln>
        </p:spPr>
      </p:pic>
      <p:pic>
        <p:nvPicPr>
          <p:cNvPr descr="Logo of the Canadian Space Agency" id="304" name="Google Shape;304;p56" title="CSA"/>
          <p:cNvPicPr preferRelativeResize="0"/>
          <p:nvPr/>
        </p:nvPicPr>
        <p:blipFill>
          <a:blip r:embed="rId7">
            <a:alphaModFix/>
          </a:blip>
          <a:stretch>
            <a:fillRect/>
          </a:stretch>
        </p:blipFill>
        <p:spPr>
          <a:xfrm>
            <a:off x="3145800" y="3766950"/>
            <a:ext cx="804301" cy="804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7"/>
          <p:cNvSpPr txBox="1"/>
          <p:nvPr>
            <p:ph type="title"/>
          </p:nvPr>
        </p:nvSpPr>
        <p:spPr>
          <a:xfrm>
            <a:off x="223291" y="750186"/>
            <a:ext cx="3547800" cy="14208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Fira Sans"/>
              <a:buNone/>
            </a:pPr>
            <a:r>
              <a:rPr lang="en"/>
              <a:t>What?</a:t>
            </a:r>
            <a:endParaRPr/>
          </a:p>
        </p:txBody>
      </p:sp>
      <p:sp>
        <p:nvSpPr>
          <p:cNvPr id="310" name="Google Shape;310;p57"/>
          <p:cNvSpPr txBox="1"/>
          <p:nvPr>
            <p:ph idx="1" type="body"/>
          </p:nvPr>
        </p:nvSpPr>
        <p:spPr>
          <a:xfrm>
            <a:off x="223291" y="2257424"/>
            <a:ext cx="3999900" cy="2510400"/>
          </a:xfrm>
          <a:prstGeom prst="rect">
            <a:avLst/>
          </a:prstGeom>
          <a:noFill/>
          <a:ln>
            <a:noFill/>
          </a:ln>
        </p:spPr>
        <p:txBody>
          <a:bodyPr anchorCtr="0" anchor="t" bIns="34275" lIns="68575" spcFirstLastPara="1" rIns="68575" wrap="square" tIns="34275">
            <a:normAutofit/>
          </a:bodyPr>
          <a:lstStyle/>
          <a:p>
            <a:pPr indent="-342900" lvl="0" marL="342900" rtl="0" algn="l">
              <a:lnSpc>
                <a:spcPct val="90000"/>
              </a:lnSpc>
              <a:spcBef>
                <a:spcPts val="800"/>
              </a:spcBef>
              <a:spcAft>
                <a:spcPts val="0"/>
              </a:spcAft>
              <a:buClr>
                <a:schemeClr val="dk1"/>
              </a:buClr>
              <a:buSzPts val="1800"/>
              <a:buFont typeface="Arial"/>
              <a:buChar char="•"/>
            </a:pPr>
            <a:r>
              <a:rPr lang="en" sz="1800"/>
              <a:t>18 large hexagonal mirrors</a:t>
            </a:r>
            <a:endParaRPr sz="1800"/>
          </a:p>
          <a:p>
            <a:pPr indent="-342900" lvl="0" marL="342900" rtl="0" algn="l">
              <a:lnSpc>
                <a:spcPct val="90000"/>
              </a:lnSpc>
              <a:spcBef>
                <a:spcPts val="800"/>
              </a:spcBef>
              <a:spcAft>
                <a:spcPts val="0"/>
              </a:spcAft>
              <a:buClr>
                <a:schemeClr val="dk1"/>
              </a:buClr>
              <a:buSzPts val="1800"/>
              <a:buFont typeface="Arial"/>
              <a:buChar char="•"/>
            </a:pPr>
            <a:r>
              <a:rPr lang="en" sz="1800"/>
              <a:t>Infrared sensors (more later)</a:t>
            </a:r>
            <a:endParaRPr sz="1800"/>
          </a:p>
          <a:p>
            <a:pPr indent="-342900" lvl="0" marL="342900" rtl="0" algn="l">
              <a:lnSpc>
                <a:spcPct val="90000"/>
              </a:lnSpc>
              <a:spcBef>
                <a:spcPts val="800"/>
              </a:spcBef>
              <a:spcAft>
                <a:spcPts val="0"/>
              </a:spcAft>
              <a:buClr>
                <a:schemeClr val="dk1"/>
              </a:buClr>
              <a:buSzPts val="1800"/>
              <a:buFont typeface="Arial"/>
              <a:buChar char="•"/>
            </a:pPr>
            <a:r>
              <a:rPr lang="en" sz="1800"/>
              <a:t>Intense sun shielding</a:t>
            </a:r>
            <a:endParaRPr sz="1800"/>
          </a:p>
          <a:p>
            <a:pPr indent="-203200" lvl="1" marL="520700" rtl="0" algn="l">
              <a:lnSpc>
                <a:spcPct val="90000"/>
              </a:lnSpc>
              <a:spcBef>
                <a:spcPts val="800"/>
              </a:spcBef>
              <a:spcAft>
                <a:spcPts val="0"/>
              </a:spcAft>
              <a:buClr>
                <a:schemeClr val="dk1"/>
              </a:buClr>
              <a:buSzPts val="1800"/>
              <a:buFont typeface="Arial"/>
              <a:buChar char="•"/>
            </a:pPr>
            <a:r>
              <a:rPr lang="en" sz="1800"/>
              <a:t>5 very thin layers</a:t>
            </a:r>
            <a:endParaRPr sz="1800"/>
          </a:p>
          <a:p>
            <a:pPr indent="-203200" lvl="1" marL="520700" rtl="0" algn="l">
              <a:lnSpc>
                <a:spcPct val="90000"/>
              </a:lnSpc>
              <a:spcBef>
                <a:spcPts val="800"/>
              </a:spcBef>
              <a:spcAft>
                <a:spcPts val="0"/>
              </a:spcAft>
              <a:buClr>
                <a:schemeClr val="dk1"/>
              </a:buClr>
              <a:buSzPts val="1800"/>
              <a:buFont typeface="Arial"/>
              <a:buChar char="•"/>
            </a:pPr>
            <a:r>
              <a:rPr lang="en"/>
              <a:t>Each layer a</a:t>
            </a:r>
            <a:r>
              <a:rPr lang="en" sz="1800"/>
              <a:t>s large as a tennis court!</a:t>
            </a:r>
            <a:endParaRPr sz="1800"/>
          </a:p>
        </p:txBody>
      </p:sp>
      <p:pic>
        <p:nvPicPr>
          <p:cNvPr descr="NASA digital rendering of fully deployed JWST" id="311" name="Google Shape;311;p57"/>
          <p:cNvPicPr preferRelativeResize="0"/>
          <p:nvPr>
            <p:ph idx="2" type="body"/>
          </p:nvPr>
        </p:nvPicPr>
        <p:blipFill rotWithShape="1">
          <a:blip r:embed="rId3">
            <a:alphaModFix/>
          </a:blip>
          <a:srcRect b="0" l="0" r="3614" t="0"/>
          <a:stretch/>
        </p:blipFill>
        <p:spPr>
          <a:xfrm>
            <a:off x="4853925" y="352325"/>
            <a:ext cx="3878400" cy="3219000"/>
          </a:xfrm>
          <a:prstGeom prst="rect">
            <a:avLst/>
          </a:prstGeom>
          <a:noFill/>
          <a:ln>
            <a:noFill/>
          </a:ln>
        </p:spPr>
      </p:pic>
      <p:sp>
        <p:nvSpPr>
          <p:cNvPr id="312" name="Google Shape;312;p57"/>
          <p:cNvSpPr txBox="1"/>
          <p:nvPr/>
        </p:nvSpPr>
        <p:spPr>
          <a:xfrm>
            <a:off x="4853931" y="3627572"/>
            <a:ext cx="3167400" cy="177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700" u="sng" cap="none" strike="noStrike">
                <a:solidFill>
                  <a:schemeClr val="hlink"/>
                </a:solidFill>
                <a:latin typeface="Calibri"/>
                <a:ea typeface="Calibri"/>
                <a:cs typeface="Calibri"/>
                <a:sym typeface="Calibri"/>
                <a:hlinkClick r:id="rId4"/>
              </a:rPr>
              <a:t>This Photo</a:t>
            </a:r>
            <a:r>
              <a:rPr b="0" i="0" lang="en" sz="700" u="none" cap="none" strike="noStrike">
                <a:solidFill>
                  <a:schemeClr val="lt1"/>
                </a:solidFill>
                <a:latin typeface="Calibri"/>
                <a:ea typeface="Calibri"/>
                <a:cs typeface="Calibri"/>
                <a:sym typeface="Calibri"/>
              </a:rPr>
              <a:t> by </a:t>
            </a:r>
            <a:r>
              <a:rPr lang="en" sz="700">
                <a:solidFill>
                  <a:schemeClr val="lt1"/>
                </a:solidFill>
                <a:latin typeface="Calibri"/>
                <a:ea typeface="Calibri"/>
                <a:cs typeface="Calibri"/>
                <a:sym typeface="Calibri"/>
              </a:rPr>
              <a:t>NASA </a:t>
            </a:r>
            <a:r>
              <a:rPr b="0" i="0" lang="en" sz="700" u="none" cap="none" strike="noStrike">
                <a:solidFill>
                  <a:schemeClr val="lt1"/>
                </a:solidFill>
                <a:latin typeface="Calibri"/>
                <a:ea typeface="Calibri"/>
                <a:cs typeface="Calibri"/>
                <a:sym typeface="Calibri"/>
              </a:rPr>
              <a:t>is </a:t>
            </a:r>
            <a:r>
              <a:rPr lang="en" sz="700">
                <a:solidFill>
                  <a:schemeClr val="lt1"/>
                </a:solidFill>
                <a:latin typeface="Calibri"/>
                <a:ea typeface="Calibri"/>
                <a:cs typeface="Calibri"/>
                <a:sym typeface="Calibri"/>
              </a:rPr>
              <a:t>in the public domain</a:t>
            </a:r>
            <a:endParaRPr sz="7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8"/>
          <p:cNvSpPr txBox="1"/>
          <p:nvPr>
            <p:ph type="title"/>
          </p:nvPr>
        </p:nvSpPr>
        <p:spPr>
          <a:xfrm>
            <a:off x="623888" y="285750"/>
            <a:ext cx="8129700" cy="1094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Fira Sans"/>
              <a:buNone/>
            </a:pPr>
            <a:r>
              <a:rPr lang="en"/>
              <a:t>What?: Mirror Comparison</a:t>
            </a:r>
            <a:endParaRPr/>
          </a:p>
        </p:txBody>
      </p:sp>
      <p:pic>
        <p:nvPicPr>
          <p:cNvPr id="318" name="Google Shape;318;p58"/>
          <p:cNvPicPr preferRelativeResize="0"/>
          <p:nvPr/>
        </p:nvPicPr>
        <p:blipFill rotWithShape="1">
          <a:blip r:embed="rId3">
            <a:alphaModFix/>
          </a:blip>
          <a:srcRect b="0" l="19" r="19" t="0"/>
          <a:stretch/>
        </p:blipFill>
        <p:spPr>
          <a:xfrm>
            <a:off x="1966075" y="1380450"/>
            <a:ext cx="5211850" cy="3527399"/>
          </a:xfrm>
          <a:prstGeom prst="rect">
            <a:avLst/>
          </a:prstGeom>
          <a:noFill/>
          <a:ln>
            <a:noFill/>
          </a:ln>
        </p:spPr>
      </p:pic>
      <p:sp>
        <p:nvSpPr>
          <p:cNvPr id="319" name="Google Shape;319;p58"/>
          <p:cNvSpPr txBox="1"/>
          <p:nvPr/>
        </p:nvSpPr>
        <p:spPr>
          <a:xfrm>
            <a:off x="5179481" y="4907847"/>
            <a:ext cx="3167400" cy="177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700" u="sng" cap="none" strike="noStrike">
                <a:latin typeface="Calibri"/>
                <a:ea typeface="Calibri"/>
                <a:cs typeface="Calibri"/>
                <a:sym typeface="Calibri"/>
                <a:hlinkClick r:id="rId4"/>
              </a:rPr>
              <a:t>This Photo</a:t>
            </a:r>
            <a:r>
              <a:rPr b="0" i="0" lang="en" sz="700" u="none" cap="none" strike="noStrike">
                <a:latin typeface="Calibri"/>
                <a:ea typeface="Calibri"/>
                <a:cs typeface="Calibri"/>
                <a:sym typeface="Calibri"/>
              </a:rPr>
              <a:t> by </a:t>
            </a:r>
            <a:r>
              <a:rPr lang="en" sz="700" u="sng">
                <a:latin typeface="Calibri"/>
                <a:ea typeface="Calibri"/>
                <a:cs typeface="Calibri"/>
                <a:sym typeface="Calibri"/>
                <a:hlinkClick r:id="rId5"/>
              </a:rPr>
              <a:t>Bobarino</a:t>
            </a:r>
            <a:r>
              <a:rPr lang="en" sz="700">
                <a:latin typeface="Calibri"/>
                <a:ea typeface="Calibri"/>
                <a:cs typeface="Calibri"/>
                <a:sym typeface="Calibri"/>
              </a:rPr>
              <a:t> </a:t>
            </a:r>
            <a:r>
              <a:rPr b="0" i="0" lang="en" sz="700" u="none" cap="none" strike="noStrike">
                <a:latin typeface="Calibri"/>
                <a:ea typeface="Calibri"/>
                <a:cs typeface="Calibri"/>
                <a:sym typeface="Calibri"/>
              </a:rPr>
              <a:t>is </a:t>
            </a:r>
            <a:r>
              <a:rPr lang="en" sz="700">
                <a:latin typeface="Calibri"/>
                <a:ea typeface="Calibri"/>
                <a:cs typeface="Calibri"/>
                <a:sym typeface="Calibri"/>
              </a:rPr>
              <a:t>licensed under </a:t>
            </a:r>
            <a:r>
              <a:rPr lang="en" sz="700" u="sng">
                <a:latin typeface="Calibri"/>
                <a:ea typeface="Calibri"/>
                <a:cs typeface="Calibri"/>
                <a:sym typeface="Calibri"/>
                <a:hlinkClick r:id="rId6"/>
              </a:rPr>
              <a:t>CC BY-SA 3.0</a:t>
            </a:r>
            <a:endParaRPr sz="7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9"/>
          <p:cNvSpPr txBox="1"/>
          <p:nvPr>
            <p:ph type="title"/>
          </p:nvPr>
        </p:nvSpPr>
        <p:spPr>
          <a:xfrm>
            <a:off x="0" y="652072"/>
            <a:ext cx="5460000" cy="781200"/>
          </a:xfrm>
          <a:prstGeom prst="rect">
            <a:avLst/>
          </a:prstGeom>
        </p:spPr>
        <p:txBody>
          <a:bodyPr anchorCtr="0" anchor="ctr" bIns="34275" lIns="617225" spcFirstLastPara="1" rIns="68575" wrap="square" tIns="34275">
            <a:normAutofit/>
          </a:bodyPr>
          <a:lstStyle/>
          <a:p>
            <a:pPr indent="0" lvl="0" marL="0" rtl="0" algn="l">
              <a:spcBef>
                <a:spcPts val="0"/>
              </a:spcBef>
              <a:spcAft>
                <a:spcPts val="0"/>
              </a:spcAft>
              <a:buNone/>
            </a:pPr>
            <a:r>
              <a:rPr lang="en"/>
              <a:t>Where?</a:t>
            </a:r>
            <a:endParaRPr/>
          </a:p>
        </p:txBody>
      </p:sp>
      <p:pic>
        <p:nvPicPr>
          <p:cNvPr descr="Watch the launch of the James Webb Space Telescope—the most powerful space telescope ever made. This mission launched at 7:20 a.m. EST (12:20 UTC), Dec. 25, 2021, aboard an Ariane 5 rocket from Europe’s Spaceport in French Guiana. Follow the telescope's status at: https://www.jwst.nasa.gov/content/webbLaunch/whereIsWebb.html&#10;&#10;With revolutionary technology, Webb will observe a part of space and time never seen before, providing a wealth of amazing views into an era when the very first stars and galaxies formed––over 13.5 billion years ago.&#10;&#10;It can explore our own solar system’s residents with exquisite new detail and study the atmospheres of distant worlds. From new forming stars to devouring black holes, Webb will reveal all this and more! It’s the world’s largest and most powerful space telescope ever built.&#10;&#10;Webb is an international collaboration between NASA, ESA (European Space Agency), and CSA (Canadian Space Agency). Thousands of engineers and hundreds of scientists worked to make Webb a reality, along with over 300 universities, organizations, and companies from 29 U.S. states and 14 countries!&#10; &#10;Ready to #UnfoldTheUniverse? The greatest origin story of all unfurls soon. Learn more at https://nasa.gov/jwst" id="325" name="Google Shape;325;p59" title="James Webb Space Telescope Launch — Official NASA Broadcast">
            <a:hlinkClick r:id="rId3"/>
          </p:cNvPr>
          <p:cNvPicPr preferRelativeResize="0"/>
          <p:nvPr/>
        </p:nvPicPr>
        <p:blipFill>
          <a:blip r:embed="rId4">
            <a:alphaModFix/>
          </a:blip>
          <a:stretch>
            <a:fillRect/>
          </a:stretch>
        </p:blipFill>
        <p:spPr>
          <a:xfrm>
            <a:off x="2286000" y="1529025"/>
            <a:ext cx="4572000"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0"/>
          <p:cNvSpPr txBox="1"/>
          <p:nvPr>
            <p:ph type="title"/>
          </p:nvPr>
        </p:nvSpPr>
        <p:spPr>
          <a:xfrm>
            <a:off x="623888" y="285750"/>
            <a:ext cx="8129700" cy="1094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Fira Sans"/>
              <a:buNone/>
            </a:pPr>
            <a:r>
              <a:rPr lang="en"/>
              <a:t>Where?</a:t>
            </a:r>
            <a:endParaRPr/>
          </a:p>
        </p:txBody>
      </p:sp>
      <p:pic>
        <p:nvPicPr>
          <p:cNvPr id="331" name="Google Shape;331;p60"/>
          <p:cNvPicPr preferRelativeResize="0"/>
          <p:nvPr/>
        </p:nvPicPr>
        <p:blipFill>
          <a:blip r:embed="rId3">
            <a:alphaModFix/>
          </a:blip>
          <a:stretch>
            <a:fillRect/>
          </a:stretch>
        </p:blipFill>
        <p:spPr>
          <a:xfrm>
            <a:off x="717525" y="2222150"/>
            <a:ext cx="8210550" cy="2238375"/>
          </a:xfrm>
          <a:prstGeom prst="rect">
            <a:avLst/>
          </a:prstGeom>
          <a:noFill/>
          <a:ln>
            <a:noFill/>
          </a:ln>
        </p:spPr>
      </p:pic>
      <p:sp>
        <p:nvSpPr>
          <p:cNvPr id="332" name="Google Shape;332;p60"/>
          <p:cNvSpPr txBox="1"/>
          <p:nvPr/>
        </p:nvSpPr>
        <p:spPr>
          <a:xfrm>
            <a:off x="5586206" y="4460522"/>
            <a:ext cx="3167400" cy="177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700" u="sng" cap="none" strike="noStrike">
                <a:latin typeface="Calibri"/>
                <a:ea typeface="Calibri"/>
                <a:cs typeface="Calibri"/>
                <a:sym typeface="Calibri"/>
                <a:hlinkClick r:id="rId4"/>
              </a:rPr>
              <a:t>This Photo</a:t>
            </a:r>
            <a:r>
              <a:rPr b="0" i="0" lang="en" sz="700" u="none" cap="none" strike="noStrike">
                <a:latin typeface="Calibri"/>
                <a:ea typeface="Calibri"/>
                <a:cs typeface="Calibri"/>
                <a:sym typeface="Calibri"/>
              </a:rPr>
              <a:t> by </a:t>
            </a:r>
            <a:r>
              <a:rPr lang="en" sz="700" u="none">
                <a:latin typeface="Calibri"/>
                <a:ea typeface="Calibri"/>
                <a:cs typeface="Calibri"/>
                <a:sym typeface="Calibri"/>
              </a:rPr>
              <a:t>NASA </a:t>
            </a:r>
            <a:r>
              <a:rPr b="0" i="0" lang="en" sz="700" u="none" cap="none" strike="noStrike">
                <a:latin typeface="Calibri"/>
                <a:ea typeface="Calibri"/>
                <a:cs typeface="Calibri"/>
                <a:sym typeface="Calibri"/>
              </a:rPr>
              <a:t>is </a:t>
            </a:r>
            <a:r>
              <a:rPr lang="en" sz="700">
                <a:latin typeface="Calibri"/>
                <a:ea typeface="Calibri"/>
                <a:cs typeface="Calibri"/>
                <a:sym typeface="Calibri"/>
              </a:rPr>
              <a:t>in the public domain</a:t>
            </a:r>
            <a:endParaRPr sz="7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1"/>
          <p:cNvSpPr txBox="1"/>
          <p:nvPr>
            <p:ph type="title"/>
          </p:nvPr>
        </p:nvSpPr>
        <p:spPr>
          <a:xfrm>
            <a:off x="5596191" y="836636"/>
            <a:ext cx="3547800" cy="14208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Fira Sans"/>
              <a:buNone/>
            </a:pPr>
            <a:r>
              <a:rPr lang="en">
                <a:solidFill>
                  <a:schemeClr val="lt1"/>
                </a:solidFill>
              </a:rPr>
              <a:t>About L2</a:t>
            </a:r>
            <a:endParaRPr>
              <a:solidFill>
                <a:schemeClr val="lt1"/>
              </a:solidFill>
            </a:endParaRPr>
          </a:p>
        </p:txBody>
      </p:sp>
      <p:sp>
        <p:nvSpPr>
          <p:cNvPr id="338" name="Google Shape;338;p61"/>
          <p:cNvSpPr txBox="1"/>
          <p:nvPr>
            <p:ph idx="1" type="body"/>
          </p:nvPr>
        </p:nvSpPr>
        <p:spPr>
          <a:xfrm>
            <a:off x="5144091" y="2571749"/>
            <a:ext cx="3999900" cy="2510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rPr lang="en" sz="1800">
                <a:solidFill>
                  <a:schemeClr val="lt1"/>
                </a:solidFill>
              </a:rPr>
              <a:t>Any two bodies that orbit each other have 5 “Lagrange points”</a:t>
            </a:r>
            <a:endParaRPr sz="1800">
              <a:solidFill>
                <a:schemeClr val="lt1"/>
              </a:solidFill>
            </a:endParaRPr>
          </a:p>
          <a:p>
            <a:pPr indent="0" lvl="0" marL="0" rtl="0" algn="l">
              <a:lnSpc>
                <a:spcPct val="90000"/>
              </a:lnSpc>
              <a:spcBef>
                <a:spcPts val="800"/>
              </a:spcBef>
              <a:spcAft>
                <a:spcPts val="0"/>
              </a:spcAft>
              <a:buNone/>
            </a:pPr>
            <a:r>
              <a:t/>
            </a:r>
            <a:endParaRPr sz="1800">
              <a:solidFill>
                <a:schemeClr val="lt1"/>
              </a:solidFill>
            </a:endParaRPr>
          </a:p>
          <a:p>
            <a:pPr indent="0" lvl="0" marL="0" rtl="0" algn="l">
              <a:lnSpc>
                <a:spcPct val="90000"/>
              </a:lnSpc>
              <a:spcBef>
                <a:spcPts val="800"/>
              </a:spcBef>
              <a:spcAft>
                <a:spcPts val="0"/>
              </a:spcAft>
              <a:buNone/>
            </a:pPr>
            <a:r>
              <a:rPr lang="en" sz="1800">
                <a:solidFill>
                  <a:schemeClr val="lt1"/>
                </a:solidFill>
              </a:rPr>
              <a:t>Points where gravity “cancels out”</a:t>
            </a:r>
            <a:endParaRPr sz="1800">
              <a:solidFill>
                <a:schemeClr val="lt1"/>
              </a:solidFill>
            </a:endParaRPr>
          </a:p>
          <a:p>
            <a:pPr indent="0" lvl="0" marL="0" rtl="0" algn="l">
              <a:lnSpc>
                <a:spcPct val="90000"/>
              </a:lnSpc>
              <a:spcBef>
                <a:spcPts val="800"/>
              </a:spcBef>
              <a:spcAft>
                <a:spcPts val="0"/>
              </a:spcAft>
              <a:buNone/>
            </a:pPr>
            <a:r>
              <a:t/>
            </a:r>
            <a:endParaRPr sz="1800">
              <a:solidFill>
                <a:schemeClr val="lt1"/>
              </a:solidFill>
            </a:endParaRPr>
          </a:p>
          <a:p>
            <a:pPr indent="0" lvl="0" marL="0" rtl="0" algn="l">
              <a:lnSpc>
                <a:spcPct val="90000"/>
              </a:lnSpc>
              <a:spcBef>
                <a:spcPts val="800"/>
              </a:spcBef>
              <a:spcAft>
                <a:spcPts val="0"/>
              </a:spcAft>
              <a:buNone/>
            </a:pPr>
            <a:r>
              <a:rPr lang="en" sz="1800">
                <a:solidFill>
                  <a:schemeClr val="lt1"/>
                </a:solidFill>
              </a:rPr>
              <a:t>Easy for JWST to stay put there</a:t>
            </a:r>
            <a:endParaRPr sz="1800">
              <a:solidFill>
                <a:schemeClr val="lt1"/>
              </a:solidFill>
            </a:endParaRPr>
          </a:p>
          <a:p>
            <a:pPr indent="0" lvl="0" marL="0" rtl="0" algn="l">
              <a:lnSpc>
                <a:spcPct val="90000"/>
              </a:lnSpc>
              <a:spcBef>
                <a:spcPts val="800"/>
              </a:spcBef>
              <a:spcAft>
                <a:spcPts val="0"/>
              </a:spcAft>
              <a:buNone/>
            </a:pPr>
            <a:r>
              <a:t/>
            </a:r>
            <a:endParaRPr sz="1800">
              <a:solidFill>
                <a:schemeClr val="lt1"/>
              </a:solidFill>
            </a:endParaRPr>
          </a:p>
        </p:txBody>
      </p:sp>
      <p:sp>
        <p:nvSpPr>
          <p:cNvPr id="339" name="Google Shape;339;p61"/>
          <p:cNvSpPr txBox="1"/>
          <p:nvPr/>
        </p:nvSpPr>
        <p:spPr>
          <a:xfrm>
            <a:off x="91481" y="2986047"/>
            <a:ext cx="3167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700" u="sng" cap="none" strike="noStrike">
                <a:solidFill>
                  <a:schemeClr val="hlink"/>
                </a:solidFill>
                <a:latin typeface="Calibri"/>
                <a:ea typeface="Calibri"/>
                <a:cs typeface="Calibri"/>
                <a:sym typeface="Calibri"/>
                <a:hlinkClick r:id="rId3"/>
              </a:rPr>
              <a:t>This Photo</a:t>
            </a:r>
            <a:r>
              <a:rPr b="0" i="0" lang="en" sz="700" u="none" cap="none" strike="noStrike">
                <a:solidFill>
                  <a:schemeClr val="dk1"/>
                </a:solidFill>
                <a:latin typeface="Calibri"/>
                <a:ea typeface="Calibri"/>
                <a:cs typeface="Calibri"/>
                <a:sym typeface="Calibri"/>
              </a:rPr>
              <a:t> by </a:t>
            </a:r>
            <a:r>
              <a:rPr lang="en" sz="700">
                <a:solidFill>
                  <a:schemeClr val="dk1"/>
                </a:solidFill>
                <a:latin typeface="Calibri"/>
                <a:ea typeface="Calibri"/>
                <a:cs typeface="Calibri"/>
                <a:sym typeface="Calibri"/>
              </a:rPr>
              <a:t>NASA </a:t>
            </a:r>
            <a:r>
              <a:rPr b="0" i="0" lang="en" sz="700" u="none" cap="none" strike="noStrike">
                <a:solidFill>
                  <a:schemeClr val="dk1"/>
                </a:solidFill>
                <a:latin typeface="Calibri"/>
                <a:ea typeface="Calibri"/>
                <a:cs typeface="Calibri"/>
                <a:sym typeface="Calibri"/>
              </a:rPr>
              <a:t>is </a:t>
            </a:r>
            <a:r>
              <a:rPr lang="en" sz="700">
                <a:solidFill>
                  <a:schemeClr val="dk1"/>
                </a:solidFill>
                <a:latin typeface="Calibri"/>
                <a:ea typeface="Calibri"/>
                <a:cs typeface="Calibri"/>
                <a:sym typeface="Calibri"/>
              </a:rPr>
              <a:t>in the public domain. It has been cropped to show only the portions relative to this presentation</a:t>
            </a:r>
            <a:endParaRPr sz="700">
              <a:solidFill>
                <a:schemeClr val="dk1"/>
              </a:solidFill>
              <a:latin typeface="Calibri"/>
              <a:ea typeface="Calibri"/>
              <a:cs typeface="Calibri"/>
              <a:sym typeface="Calibri"/>
            </a:endParaRPr>
          </a:p>
        </p:txBody>
      </p:sp>
      <p:pic>
        <p:nvPicPr>
          <p:cNvPr descr="A (not drawn to scale!) contour plot of the effective potential of a two-body system. (the Sun and Earth here), showing the first three Lagrange points." id="340" name="Google Shape;340;p61" title="Lagrange Points"/>
          <p:cNvPicPr preferRelativeResize="0"/>
          <p:nvPr/>
        </p:nvPicPr>
        <p:blipFill rotWithShape="1">
          <a:blip r:embed="rId4">
            <a:alphaModFix/>
          </a:blip>
          <a:srcRect b="26326" l="0" r="0" t="25561"/>
          <a:stretch/>
        </p:blipFill>
        <p:spPr>
          <a:xfrm>
            <a:off x="91475" y="1043650"/>
            <a:ext cx="4366828" cy="18383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 name="Shape 195"/>
        <p:cNvGrpSpPr/>
        <p:nvPr/>
      </p:nvGrpSpPr>
      <p:grpSpPr>
        <a:xfrm>
          <a:off x="0" y="0"/>
          <a:ext cx="0" cy="0"/>
          <a:chOff x="0" y="0"/>
          <a:chExt cx="0" cy="0"/>
        </a:xfrm>
      </p:grpSpPr>
      <p:sp>
        <p:nvSpPr>
          <p:cNvPr id="196" name="Google Shape;196;p44"/>
          <p:cNvSpPr txBox="1"/>
          <p:nvPr>
            <p:ph type="title"/>
          </p:nvPr>
        </p:nvSpPr>
        <p:spPr>
          <a:xfrm>
            <a:off x="450547" y="1636010"/>
            <a:ext cx="3547696" cy="187147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Fira Sans"/>
              <a:buNone/>
            </a:pPr>
            <a:r>
              <a:rPr lang="en"/>
              <a:t>Using Placeholders</a:t>
            </a:r>
            <a:endParaRPr/>
          </a:p>
        </p:txBody>
      </p:sp>
      <p:sp>
        <p:nvSpPr>
          <p:cNvPr id="197" name="Google Shape;197;p44"/>
          <p:cNvSpPr txBox="1"/>
          <p:nvPr>
            <p:ph idx="1" type="body"/>
          </p:nvPr>
        </p:nvSpPr>
        <p:spPr>
          <a:xfrm>
            <a:off x="4836319" y="2708031"/>
            <a:ext cx="3999950" cy="224996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None/>
            </a:pPr>
            <a:r>
              <a:rPr lang="en" sz="1800"/>
              <a:t>Use the placeholder boxes within the template to insert content. Each layout is formatted with accessibility in mind and should be used accordingly. Placing content using the toolbar could interfere with the reading order for users with screen readers.</a:t>
            </a:r>
            <a:endParaRPr/>
          </a:p>
        </p:txBody>
      </p:sp>
      <p:pic>
        <p:nvPicPr>
          <p:cNvPr id="198" name="Google Shape;198;p44"/>
          <p:cNvPicPr preferRelativeResize="0"/>
          <p:nvPr>
            <p:ph idx="2" type="body"/>
          </p:nvPr>
        </p:nvPicPr>
        <p:blipFill rotWithShape="1">
          <a:blip r:embed="rId3">
            <a:alphaModFix/>
          </a:blip>
          <a:srcRect b="0" l="0" r="0" t="0"/>
          <a:stretch/>
        </p:blipFill>
        <p:spPr>
          <a:xfrm>
            <a:off x="5464694" y="101975"/>
            <a:ext cx="2743200" cy="274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an imaginary aqua planet" id="345" name="Google Shape;345;p62"/>
          <p:cNvPicPr preferRelativeResize="0"/>
          <p:nvPr/>
        </p:nvPicPr>
        <p:blipFill rotWithShape="1">
          <a:blip r:embed="rId3">
            <a:alphaModFix/>
          </a:blip>
          <a:srcRect b="0" l="0" r="0" t="0"/>
          <a:stretch/>
        </p:blipFill>
        <p:spPr>
          <a:xfrm>
            <a:off x="6896913" y="3267800"/>
            <a:ext cx="765880" cy="755901"/>
          </a:xfrm>
          <a:prstGeom prst="rect">
            <a:avLst/>
          </a:prstGeom>
          <a:noFill/>
          <a:ln>
            <a:noFill/>
          </a:ln>
        </p:spPr>
      </p:pic>
      <p:pic>
        <p:nvPicPr>
          <p:cNvPr descr="a blue comet" id="346" name="Google Shape;346;p62"/>
          <p:cNvPicPr preferRelativeResize="0"/>
          <p:nvPr/>
        </p:nvPicPr>
        <p:blipFill rotWithShape="1">
          <a:blip r:embed="rId4">
            <a:alphaModFix/>
          </a:blip>
          <a:srcRect b="0" l="0" r="0" t="0"/>
          <a:stretch/>
        </p:blipFill>
        <p:spPr>
          <a:xfrm>
            <a:off x="6806641" y="3794725"/>
            <a:ext cx="946427" cy="946427"/>
          </a:xfrm>
          <a:prstGeom prst="rect">
            <a:avLst/>
          </a:prstGeom>
          <a:noFill/>
          <a:ln>
            <a:noFill/>
          </a:ln>
        </p:spPr>
      </p:pic>
      <p:pic>
        <p:nvPicPr>
          <p:cNvPr descr="an imaginary magenta planet&#10;" id="347" name="Google Shape;347;p62"/>
          <p:cNvPicPr preferRelativeResize="0"/>
          <p:nvPr/>
        </p:nvPicPr>
        <p:blipFill rotWithShape="1">
          <a:blip r:embed="rId5">
            <a:alphaModFix/>
          </a:blip>
          <a:srcRect b="0" l="0" r="0" t="0"/>
          <a:stretch/>
        </p:blipFill>
        <p:spPr>
          <a:xfrm>
            <a:off x="8078650" y="4188975"/>
            <a:ext cx="484950" cy="555325"/>
          </a:xfrm>
          <a:prstGeom prst="rect">
            <a:avLst/>
          </a:prstGeom>
          <a:noFill/>
          <a:ln>
            <a:noFill/>
          </a:ln>
        </p:spPr>
      </p:pic>
      <p:pic>
        <p:nvPicPr>
          <p:cNvPr descr="a red comet" id="348" name="Google Shape;348;p62"/>
          <p:cNvPicPr preferRelativeResize="0"/>
          <p:nvPr/>
        </p:nvPicPr>
        <p:blipFill rotWithShape="1">
          <a:blip r:embed="rId6">
            <a:alphaModFix/>
          </a:blip>
          <a:srcRect b="0" l="0" r="0" t="0"/>
          <a:stretch/>
        </p:blipFill>
        <p:spPr>
          <a:xfrm rot="-5400000">
            <a:off x="6156325" y="3664661"/>
            <a:ext cx="673575" cy="633659"/>
          </a:xfrm>
          <a:prstGeom prst="rect">
            <a:avLst/>
          </a:prstGeom>
          <a:noFill/>
          <a:ln>
            <a:noFill/>
          </a:ln>
        </p:spPr>
      </p:pic>
      <p:pic>
        <p:nvPicPr>
          <p:cNvPr descr="a blue comet" id="349" name="Google Shape;349;p62"/>
          <p:cNvPicPr preferRelativeResize="0"/>
          <p:nvPr/>
        </p:nvPicPr>
        <p:blipFill rotWithShape="1">
          <a:blip r:embed="rId4">
            <a:alphaModFix/>
          </a:blip>
          <a:srcRect b="0" l="0" r="0" t="0"/>
          <a:stretch/>
        </p:blipFill>
        <p:spPr>
          <a:xfrm flipH="1">
            <a:off x="7662798" y="2760575"/>
            <a:ext cx="401101" cy="401101"/>
          </a:xfrm>
          <a:prstGeom prst="rect">
            <a:avLst/>
          </a:prstGeom>
          <a:noFill/>
          <a:ln>
            <a:noFill/>
          </a:ln>
        </p:spPr>
      </p:pic>
      <p:sp>
        <p:nvSpPr>
          <p:cNvPr id="350" name="Google Shape;350;p62"/>
          <p:cNvSpPr txBox="1"/>
          <p:nvPr>
            <p:ph type="title"/>
          </p:nvPr>
        </p:nvSpPr>
        <p:spPr>
          <a:xfrm>
            <a:off x="5483650" y="447025"/>
            <a:ext cx="3220500" cy="1487100"/>
          </a:xfrm>
          <a:prstGeom prst="rect">
            <a:avLst/>
          </a:prstGeom>
          <a:noFill/>
          <a:ln>
            <a:noFill/>
          </a:ln>
        </p:spPr>
        <p:txBody>
          <a:bodyPr anchorCtr="0" anchor="ctr" bIns="34275" lIns="68575" spcFirstLastPara="1" rIns="68575" wrap="square" tIns="34275">
            <a:normAutofit/>
          </a:bodyPr>
          <a:lstStyle/>
          <a:p>
            <a:pPr indent="0" lvl="0" marL="0" rtl="0" algn="r">
              <a:lnSpc>
                <a:spcPct val="90000"/>
              </a:lnSpc>
              <a:spcBef>
                <a:spcPts val="0"/>
              </a:spcBef>
              <a:spcAft>
                <a:spcPts val="0"/>
              </a:spcAft>
              <a:buClr>
                <a:schemeClr val="lt1"/>
              </a:buClr>
              <a:buSzPts val="3300"/>
              <a:buFont typeface="Fira Sans SemiBold"/>
              <a:buNone/>
            </a:pPr>
            <a:r>
              <a:rPr lang="en"/>
              <a:t>When?</a:t>
            </a:r>
            <a:endParaRPr/>
          </a:p>
        </p:txBody>
      </p:sp>
      <p:graphicFrame>
        <p:nvGraphicFramePr>
          <p:cNvPr descr="A table demonstrating the timeline of the JWST project, which began in 1996!" id="351" name="Google Shape;351;p62" title="Timeline of JWST"/>
          <p:cNvGraphicFramePr/>
          <p:nvPr/>
        </p:nvGraphicFramePr>
        <p:xfrm>
          <a:off x="3644675" y="1579050"/>
          <a:ext cx="3000000" cy="3000000"/>
        </p:xfrm>
        <a:graphic>
          <a:graphicData uri="http://schemas.openxmlformats.org/drawingml/2006/table">
            <a:tbl>
              <a:tblPr>
                <a:noFill/>
                <a:tableStyleId>{60C2EC04-D353-473C-BBEC-308F694C8EF9}</a:tableStyleId>
              </a:tblPr>
              <a:tblGrid>
                <a:gridCol w="477800"/>
                <a:gridCol w="4581675"/>
              </a:tblGrid>
              <a:tr h="316525">
                <a:tc>
                  <a:txBody>
                    <a:bodyPr/>
                    <a:lstStyle/>
                    <a:p>
                      <a:pPr indent="0" lvl="0" marL="0" rtl="0" algn="l">
                        <a:lnSpc>
                          <a:spcPct val="115000"/>
                        </a:lnSpc>
                        <a:spcBef>
                          <a:spcPts val="0"/>
                        </a:spcBef>
                        <a:spcAft>
                          <a:spcPts val="0"/>
                        </a:spcAft>
                        <a:buNone/>
                      </a:pPr>
                      <a:r>
                        <a:rPr b="1" lang="en">
                          <a:solidFill>
                            <a:srgbClr val="FFFFFF"/>
                          </a:solidFill>
                          <a:latin typeface="Calibri"/>
                          <a:ea typeface="Calibri"/>
                          <a:cs typeface="Calibri"/>
                          <a:sym typeface="Calibri"/>
                        </a:rPr>
                        <a:t>Year</a:t>
                      </a:r>
                      <a:endParaRPr b="1">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FFFFFF"/>
                          </a:solidFill>
                          <a:latin typeface="Calibri"/>
                          <a:ea typeface="Calibri"/>
                          <a:cs typeface="Calibri"/>
                          <a:sym typeface="Calibri"/>
                        </a:rPr>
                        <a:t>Events</a:t>
                      </a:r>
                      <a:endParaRPr b="1">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525">
                <a:tc>
                  <a:txBody>
                    <a:bodyPr/>
                    <a:lstStyle/>
                    <a:p>
                      <a:pPr indent="0" lvl="0" marL="0" rtl="0" algn="r">
                        <a:lnSpc>
                          <a:spcPct val="115000"/>
                        </a:lnSpc>
                        <a:spcBef>
                          <a:spcPts val="0"/>
                        </a:spcBef>
                        <a:spcAft>
                          <a:spcPts val="0"/>
                        </a:spcAft>
                        <a:buNone/>
                      </a:pPr>
                      <a:r>
                        <a:rPr lang="en">
                          <a:solidFill>
                            <a:srgbClr val="FFFFFF"/>
                          </a:solidFill>
                          <a:latin typeface="Calibri"/>
                          <a:ea typeface="Calibri"/>
                          <a:cs typeface="Calibri"/>
                          <a:sym typeface="Calibri"/>
                        </a:rPr>
                        <a:t>1996</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FFFFFF"/>
                          </a:solidFill>
                          <a:latin typeface="Calibri"/>
                          <a:ea typeface="Calibri"/>
                          <a:cs typeface="Calibri"/>
                          <a:sym typeface="Calibri"/>
                        </a:rPr>
                        <a:t>Next Generation Space Telescope project started (8 m)</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525">
                <a:tc>
                  <a:txBody>
                    <a:bodyPr/>
                    <a:lstStyle/>
                    <a:p>
                      <a:pPr indent="0" lvl="0" marL="0" rtl="0" algn="r">
                        <a:lnSpc>
                          <a:spcPct val="115000"/>
                        </a:lnSpc>
                        <a:spcBef>
                          <a:spcPts val="0"/>
                        </a:spcBef>
                        <a:spcAft>
                          <a:spcPts val="0"/>
                        </a:spcAft>
                        <a:buNone/>
                      </a:pPr>
                      <a:r>
                        <a:rPr lang="en">
                          <a:solidFill>
                            <a:srgbClr val="FFFFFF"/>
                          </a:solidFill>
                          <a:latin typeface="Calibri"/>
                          <a:ea typeface="Calibri"/>
                          <a:cs typeface="Calibri"/>
                          <a:sym typeface="Calibri"/>
                        </a:rPr>
                        <a:t>2002</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FFFFFF"/>
                          </a:solidFill>
                          <a:latin typeface="Calibri"/>
                          <a:ea typeface="Calibri"/>
                          <a:cs typeface="Calibri"/>
                          <a:sym typeface="Calibri"/>
                        </a:rPr>
                        <a:t>Named James Webb Space Telescope, Chg to 6 m</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525">
                <a:tc>
                  <a:txBody>
                    <a:bodyPr/>
                    <a:lstStyle/>
                    <a:p>
                      <a:pPr indent="0" lvl="0" marL="0" rtl="0" algn="r">
                        <a:lnSpc>
                          <a:spcPct val="115000"/>
                        </a:lnSpc>
                        <a:spcBef>
                          <a:spcPts val="0"/>
                        </a:spcBef>
                        <a:spcAft>
                          <a:spcPts val="0"/>
                        </a:spcAft>
                        <a:buNone/>
                      </a:pPr>
                      <a:r>
                        <a:rPr lang="en">
                          <a:solidFill>
                            <a:srgbClr val="FFFFFF"/>
                          </a:solidFill>
                          <a:latin typeface="Calibri"/>
                          <a:ea typeface="Calibri"/>
                          <a:cs typeface="Calibri"/>
                          <a:sym typeface="Calibri"/>
                        </a:rPr>
                        <a:t>2003</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FFFFFF"/>
                          </a:solidFill>
                          <a:latin typeface="Calibri"/>
                          <a:ea typeface="Calibri"/>
                          <a:cs typeface="Calibri"/>
                          <a:sym typeface="Calibri"/>
                        </a:rPr>
                        <a:t>TRW contract awarded to build</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525">
                <a:tc>
                  <a:txBody>
                    <a:bodyPr/>
                    <a:lstStyle/>
                    <a:p>
                      <a:pPr indent="0" lvl="0" marL="0" rtl="0" algn="r">
                        <a:lnSpc>
                          <a:spcPct val="115000"/>
                        </a:lnSpc>
                        <a:spcBef>
                          <a:spcPts val="0"/>
                        </a:spcBef>
                        <a:spcAft>
                          <a:spcPts val="0"/>
                        </a:spcAft>
                        <a:buNone/>
                      </a:pPr>
                      <a:r>
                        <a:rPr lang="en">
                          <a:solidFill>
                            <a:srgbClr val="FFFFFF"/>
                          </a:solidFill>
                          <a:latin typeface="Calibri"/>
                          <a:ea typeface="Calibri"/>
                          <a:cs typeface="Calibri"/>
                          <a:sym typeface="Calibri"/>
                        </a:rPr>
                        <a:t>2004</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FFFFFF"/>
                          </a:solidFill>
                          <a:latin typeface="Calibri"/>
                          <a:ea typeface="Calibri"/>
                          <a:cs typeface="Calibri"/>
                          <a:sym typeface="Calibri"/>
                        </a:rPr>
                        <a:t>NEXUS cancelled</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525">
                <a:tc>
                  <a:txBody>
                    <a:bodyPr/>
                    <a:lstStyle/>
                    <a:p>
                      <a:pPr indent="0" lvl="0" marL="0" rtl="0" algn="r">
                        <a:lnSpc>
                          <a:spcPct val="115000"/>
                        </a:lnSpc>
                        <a:spcBef>
                          <a:spcPts val="0"/>
                        </a:spcBef>
                        <a:spcAft>
                          <a:spcPts val="0"/>
                        </a:spcAft>
                        <a:buNone/>
                      </a:pPr>
                      <a:r>
                        <a:rPr lang="en">
                          <a:solidFill>
                            <a:srgbClr val="FFFFFF"/>
                          </a:solidFill>
                          <a:latin typeface="Calibri"/>
                          <a:ea typeface="Calibri"/>
                          <a:cs typeface="Calibri"/>
                          <a:sym typeface="Calibri"/>
                        </a:rPr>
                        <a:t>2007</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FFFFFF"/>
                          </a:solidFill>
                          <a:latin typeface="Calibri"/>
                          <a:ea typeface="Calibri"/>
                          <a:cs typeface="Calibri"/>
                          <a:sym typeface="Calibri"/>
                        </a:rPr>
                        <a:t>ESA/NASA MOU</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525">
                <a:tc>
                  <a:txBody>
                    <a:bodyPr/>
                    <a:lstStyle/>
                    <a:p>
                      <a:pPr indent="0" lvl="0" marL="0" rtl="0" algn="r">
                        <a:lnSpc>
                          <a:spcPct val="115000"/>
                        </a:lnSpc>
                        <a:spcBef>
                          <a:spcPts val="0"/>
                        </a:spcBef>
                        <a:spcAft>
                          <a:spcPts val="0"/>
                        </a:spcAft>
                        <a:buNone/>
                      </a:pPr>
                      <a:r>
                        <a:rPr lang="en">
                          <a:solidFill>
                            <a:srgbClr val="FFFFFF"/>
                          </a:solidFill>
                          <a:latin typeface="Calibri"/>
                          <a:ea typeface="Calibri"/>
                          <a:cs typeface="Calibri"/>
                          <a:sym typeface="Calibri"/>
                        </a:rPr>
                        <a:t>2010</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FFFFFF"/>
                          </a:solidFill>
                          <a:latin typeface="Calibri"/>
                          <a:ea typeface="Calibri"/>
                          <a:cs typeface="Calibri"/>
                          <a:sym typeface="Calibri"/>
                        </a:rPr>
                        <a:t>MCDR passed</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525">
                <a:tc>
                  <a:txBody>
                    <a:bodyPr/>
                    <a:lstStyle/>
                    <a:p>
                      <a:pPr indent="0" lvl="0" marL="0" rtl="0" algn="r">
                        <a:lnSpc>
                          <a:spcPct val="115000"/>
                        </a:lnSpc>
                        <a:spcBef>
                          <a:spcPts val="0"/>
                        </a:spcBef>
                        <a:spcAft>
                          <a:spcPts val="0"/>
                        </a:spcAft>
                        <a:buNone/>
                      </a:pPr>
                      <a:r>
                        <a:rPr lang="en">
                          <a:solidFill>
                            <a:srgbClr val="FFFFFF"/>
                          </a:solidFill>
                          <a:latin typeface="Calibri"/>
                          <a:ea typeface="Calibri"/>
                          <a:cs typeface="Calibri"/>
                          <a:sym typeface="Calibri"/>
                        </a:rPr>
                        <a:t>2011</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FFFFFF"/>
                          </a:solidFill>
                          <a:latin typeface="Calibri"/>
                          <a:ea typeface="Calibri"/>
                          <a:cs typeface="Calibri"/>
                          <a:sym typeface="Calibri"/>
                        </a:rPr>
                        <a:t>Proposed cancel</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525">
                <a:tc>
                  <a:txBody>
                    <a:bodyPr/>
                    <a:lstStyle/>
                    <a:p>
                      <a:pPr indent="0" lvl="0" marL="0" rtl="0" algn="r">
                        <a:lnSpc>
                          <a:spcPct val="115000"/>
                        </a:lnSpc>
                        <a:spcBef>
                          <a:spcPts val="0"/>
                        </a:spcBef>
                        <a:spcAft>
                          <a:spcPts val="0"/>
                        </a:spcAft>
                        <a:buNone/>
                      </a:pPr>
                      <a:r>
                        <a:rPr lang="en">
                          <a:solidFill>
                            <a:srgbClr val="FFFFFF"/>
                          </a:solidFill>
                          <a:latin typeface="Calibri"/>
                          <a:ea typeface="Calibri"/>
                          <a:cs typeface="Calibri"/>
                          <a:sym typeface="Calibri"/>
                        </a:rPr>
                        <a:t>2016</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FFFFFF"/>
                          </a:solidFill>
                          <a:latin typeface="Calibri"/>
                          <a:ea typeface="Calibri"/>
                          <a:cs typeface="Calibri"/>
                          <a:sym typeface="Calibri"/>
                        </a:rPr>
                        <a:t>Final assembly completed</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6525">
                <a:tc>
                  <a:txBody>
                    <a:bodyPr/>
                    <a:lstStyle/>
                    <a:p>
                      <a:pPr indent="0" lvl="0" marL="0" rtl="0" algn="r">
                        <a:lnSpc>
                          <a:spcPct val="115000"/>
                        </a:lnSpc>
                        <a:spcBef>
                          <a:spcPts val="0"/>
                        </a:spcBef>
                        <a:spcAft>
                          <a:spcPts val="0"/>
                        </a:spcAft>
                        <a:buNone/>
                      </a:pPr>
                      <a:r>
                        <a:rPr lang="en">
                          <a:solidFill>
                            <a:srgbClr val="FFFFFF"/>
                          </a:solidFill>
                          <a:latin typeface="Calibri"/>
                          <a:ea typeface="Calibri"/>
                          <a:cs typeface="Calibri"/>
                          <a:sym typeface="Calibri"/>
                        </a:rPr>
                        <a:t>2021</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FFFFFF"/>
                          </a:solidFill>
                          <a:latin typeface="Calibri"/>
                          <a:ea typeface="Calibri"/>
                          <a:cs typeface="Calibri"/>
                          <a:sym typeface="Calibri"/>
                        </a:rPr>
                        <a:t>Launch</a:t>
                      </a:r>
                      <a:endParaRPr>
                        <a:solidFill>
                          <a:srgbClr val="FFFFFF"/>
                        </a:solidFill>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descr="a red comet" id="352" name="Google Shape;352;p62"/>
          <p:cNvPicPr preferRelativeResize="0"/>
          <p:nvPr/>
        </p:nvPicPr>
        <p:blipFill rotWithShape="1">
          <a:blip r:embed="rId6">
            <a:alphaModFix/>
          </a:blip>
          <a:srcRect b="0" l="0" r="0" t="0"/>
          <a:stretch/>
        </p:blipFill>
        <p:spPr>
          <a:xfrm>
            <a:off x="7749775" y="3491056"/>
            <a:ext cx="328882" cy="309400"/>
          </a:xfrm>
          <a:prstGeom prst="rect">
            <a:avLst/>
          </a:prstGeom>
          <a:noFill/>
          <a:ln>
            <a:noFill/>
          </a:ln>
        </p:spPr>
      </p:pic>
      <p:pic>
        <p:nvPicPr>
          <p:cNvPr descr="James Webb Space Telescope" id="353" name="Google Shape;353;p62"/>
          <p:cNvPicPr preferRelativeResize="0"/>
          <p:nvPr/>
        </p:nvPicPr>
        <p:blipFill rotWithShape="1">
          <a:blip r:embed="rId7">
            <a:alphaModFix/>
          </a:blip>
          <a:srcRect b="0" l="0" r="0" t="0"/>
          <a:stretch/>
        </p:blipFill>
        <p:spPr>
          <a:xfrm flipH="1">
            <a:off x="822919" y="447019"/>
            <a:ext cx="2536675" cy="2536675"/>
          </a:xfrm>
          <a:prstGeom prst="rect">
            <a:avLst/>
          </a:prstGeom>
          <a:noFill/>
          <a:ln>
            <a:noFill/>
          </a:ln>
        </p:spPr>
      </p:pic>
      <p:pic>
        <p:nvPicPr>
          <p:cNvPr descr="the planet earth" id="354" name="Google Shape;354;p62"/>
          <p:cNvPicPr preferRelativeResize="0"/>
          <p:nvPr/>
        </p:nvPicPr>
        <p:blipFill rotWithShape="1">
          <a:blip r:embed="rId8">
            <a:alphaModFix/>
          </a:blip>
          <a:srcRect b="0" l="0" r="0" t="0"/>
          <a:stretch/>
        </p:blipFill>
        <p:spPr>
          <a:xfrm>
            <a:off x="117526" y="3689236"/>
            <a:ext cx="328875" cy="33446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3"/>
          <p:cNvSpPr txBox="1"/>
          <p:nvPr>
            <p:ph type="title"/>
          </p:nvPr>
        </p:nvSpPr>
        <p:spPr>
          <a:xfrm>
            <a:off x="450547" y="1636010"/>
            <a:ext cx="3547800" cy="1871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Fira Sans"/>
              <a:buNone/>
            </a:pPr>
            <a:r>
              <a:rPr lang="en"/>
              <a:t>Why?</a:t>
            </a:r>
            <a:endParaRPr/>
          </a:p>
        </p:txBody>
      </p:sp>
      <p:sp>
        <p:nvSpPr>
          <p:cNvPr id="360" name="Google Shape;360;p63"/>
          <p:cNvSpPr txBox="1"/>
          <p:nvPr>
            <p:ph idx="1" type="body"/>
          </p:nvPr>
        </p:nvSpPr>
        <p:spPr>
          <a:xfrm>
            <a:off x="4836319" y="2708031"/>
            <a:ext cx="3999900" cy="2250000"/>
          </a:xfrm>
          <a:prstGeom prst="rect">
            <a:avLst/>
          </a:prstGeom>
          <a:noFill/>
          <a:ln>
            <a:noFill/>
          </a:ln>
        </p:spPr>
        <p:txBody>
          <a:bodyPr anchorCtr="0" anchor="t" bIns="34275" lIns="68575" spcFirstLastPara="1" rIns="68575" wrap="square" tIns="34275">
            <a:normAutofit/>
          </a:bodyPr>
          <a:lstStyle/>
          <a:p>
            <a:pPr indent="-355600" lvl="0" marL="457200" rtl="0" algn="l">
              <a:lnSpc>
                <a:spcPct val="100000"/>
              </a:lnSpc>
              <a:spcBef>
                <a:spcPts val="0"/>
              </a:spcBef>
              <a:spcAft>
                <a:spcPts val="0"/>
              </a:spcAft>
              <a:buSzPts val="2000"/>
              <a:buChar char="-"/>
            </a:pPr>
            <a:r>
              <a:rPr lang="en" sz="2000">
                <a:latin typeface="Arial"/>
                <a:ea typeface="Arial"/>
                <a:cs typeface="Arial"/>
                <a:sym typeface="Arial"/>
              </a:rPr>
              <a:t>Why a new telescope?</a:t>
            </a:r>
            <a:endParaRPr sz="2000">
              <a:latin typeface="Arial"/>
              <a:ea typeface="Arial"/>
              <a:cs typeface="Arial"/>
              <a:sym typeface="Arial"/>
            </a:endParaRPr>
          </a:p>
          <a:p>
            <a:pPr indent="-355600" lvl="0" marL="457200" rtl="0" algn="l">
              <a:lnSpc>
                <a:spcPct val="100000"/>
              </a:lnSpc>
              <a:spcBef>
                <a:spcPts val="0"/>
              </a:spcBef>
              <a:spcAft>
                <a:spcPts val="0"/>
              </a:spcAft>
              <a:buSzPts val="2000"/>
              <a:buChar char="-"/>
            </a:pPr>
            <a:r>
              <a:rPr lang="en" sz="2000">
                <a:latin typeface="Arial"/>
                <a:ea typeface="Arial"/>
                <a:cs typeface="Arial"/>
                <a:sym typeface="Arial"/>
              </a:rPr>
              <a:t>Why is it at L2?</a:t>
            </a:r>
            <a:endParaRPr sz="2000">
              <a:latin typeface="Arial"/>
              <a:ea typeface="Arial"/>
              <a:cs typeface="Arial"/>
              <a:sym typeface="Arial"/>
            </a:endParaRPr>
          </a:p>
          <a:p>
            <a:pPr indent="-355600" lvl="0" marL="457200" rtl="0" algn="l">
              <a:lnSpc>
                <a:spcPct val="100000"/>
              </a:lnSpc>
              <a:spcBef>
                <a:spcPts val="0"/>
              </a:spcBef>
              <a:spcAft>
                <a:spcPts val="0"/>
              </a:spcAft>
              <a:buSzPts val="2000"/>
              <a:buChar char="-"/>
            </a:pPr>
            <a:r>
              <a:rPr lang="en" sz="2000">
                <a:latin typeface="Arial"/>
                <a:ea typeface="Arial"/>
                <a:cs typeface="Arial"/>
                <a:sym typeface="Arial"/>
              </a:rPr>
              <a:t>Why do it at all?</a:t>
            </a:r>
            <a:endParaRPr sz="2000">
              <a:latin typeface="Arial"/>
              <a:ea typeface="Arial"/>
              <a:cs typeface="Arial"/>
              <a:sym typeface="Arial"/>
            </a:endParaRPr>
          </a:p>
          <a:p>
            <a:pPr indent="0" lvl="0" marL="0" rtl="0" algn="l">
              <a:lnSpc>
                <a:spcPct val="90000"/>
              </a:lnSpc>
              <a:spcBef>
                <a:spcPts val="0"/>
              </a:spcBef>
              <a:spcAft>
                <a:spcPts val="0"/>
              </a:spcAft>
              <a:buClr>
                <a:schemeClr val="dk1"/>
              </a:buClr>
              <a:buSzPts val="1800"/>
              <a:buNone/>
            </a:pPr>
            <a:r>
              <a:t/>
            </a:r>
            <a:endParaRPr sz="1800"/>
          </a:p>
        </p:txBody>
      </p:sp>
      <p:pic>
        <p:nvPicPr>
          <p:cNvPr descr="The planet uranus" id="361" name="Google Shape;361;p63"/>
          <p:cNvPicPr preferRelativeResize="0"/>
          <p:nvPr/>
        </p:nvPicPr>
        <p:blipFill rotWithShape="1">
          <a:blip r:embed="rId3">
            <a:alphaModFix/>
          </a:blip>
          <a:srcRect b="0" l="0" r="0" t="0"/>
          <a:stretch/>
        </p:blipFill>
        <p:spPr>
          <a:xfrm>
            <a:off x="196853" y="200779"/>
            <a:ext cx="670525" cy="670525"/>
          </a:xfrm>
          <a:prstGeom prst="rect">
            <a:avLst/>
          </a:prstGeom>
          <a:noFill/>
          <a:ln>
            <a:noFill/>
          </a:ln>
        </p:spPr>
      </p:pic>
      <p:pic>
        <p:nvPicPr>
          <p:cNvPr descr="James Webb Space Telescope" id="362" name="Google Shape;362;p63"/>
          <p:cNvPicPr preferRelativeResize="0"/>
          <p:nvPr/>
        </p:nvPicPr>
        <p:blipFill rotWithShape="1">
          <a:blip r:embed="rId4">
            <a:alphaModFix/>
          </a:blip>
          <a:srcRect b="0" l="0" r="0" t="0"/>
          <a:stretch/>
        </p:blipFill>
        <p:spPr>
          <a:xfrm>
            <a:off x="2748533" y="3612733"/>
            <a:ext cx="1412843" cy="141284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4"/>
          <p:cNvSpPr txBox="1"/>
          <p:nvPr>
            <p:ph type="title"/>
          </p:nvPr>
        </p:nvSpPr>
        <p:spPr>
          <a:xfrm>
            <a:off x="623888" y="285750"/>
            <a:ext cx="8129700" cy="1094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Fira Sans"/>
              <a:buNone/>
            </a:pPr>
            <a:r>
              <a:rPr lang="en"/>
              <a:t>Why?</a:t>
            </a:r>
            <a:endParaRPr/>
          </a:p>
        </p:txBody>
      </p:sp>
      <p:sp>
        <p:nvSpPr>
          <p:cNvPr id="368" name="Google Shape;368;p64"/>
          <p:cNvSpPr txBox="1"/>
          <p:nvPr>
            <p:ph idx="4294967295" type="body"/>
          </p:nvPr>
        </p:nvSpPr>
        <p:spPr>
          <a:xfrm>
            <a:off x="623888" y="1507927"/>
            <a:ext cx="8129700" cy="3349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rPr lang="en"/>
              <a:t>A picture is worth a thousand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descr="Photos of the same region of space, illustrating the difference in clarity between the Spitzer and James Webb Space Telescopes.  The image on the right comes from Webb and is much clearer than the image on the right from Spitzer.  The Webb image reveals many more stars with much better clarity than the image of the same are from Spitzer" id="373" name="Google Shape;373;p65" title="Placeholder for alt text"/>
          <p:cNvSpPr txBox="1"/>
          <p:nvPr/>
        </p:nvSpPr>
        <p:spPr>
          <a:xfrm>
            <a:off x="2116025" y="67025"/>
            <a:ext cx="55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type="title"/>
          </p:nvPr>
        </p:nvSpPr>
        <p:spPr>
          <a:xfrm>
            <a:off x="0" y="652072"/>
            <a:ext cx="5460000" cy="781200"/>
          </a:xfrm>
          <a:prstGeom prst="rect">
            <a:avLst/>
          </a:prstGeom>
          <a:solidFill>
            <a:schemeClr val="accent1"/>
          </a:solidFill>
          <a:ln>
            <a:noFill/>
          </a:ln>
        </p:spPr>
        <p:txBody>
          <a:bodyPr anchorCtr="0" anchor="ctr" bIns="34275" lIns="617225" spcFirstLastPara="1" rIns="68575" wrap="square" tIns="34275">
            <a:normAutofit/>
          </a:bodyPr>
          <a:lstStyle/>
          <a:p>
            <a:pPr indent="0" lvl="0" marL="0" rtl="0" algn="l">
              <a:lnSpc>
                <a:spcPct val="90000"/>
              </a:lnSpc>
              <a:spcBef>
                <a:spcPts val="0"/>
              </a:spcBef>
              <a:spcAft>
                <a:spcPts val="0"/>
              </a:spcAft>
              <a:buClr>
                <a:schemeClr val="lt1"/>
              </a:buClr>
              <a:buSzPts val="2700"/>
              <a:buFont typeface="Fira Sans"/>
              <a:buNone/>
            </a:pPr>
            <a:r>
              <a:rPr lang="en"/>
              <a:t>Questions?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7"/>
          <p:cNvSpPr txBox="1"/>
          <p:nvPr>
            <p:ph type="title"/>
          </p:nvPr>
        </p:nvSpPr>
        <p:spPr>
          <a:xfrm>
            <a:off x="628650" y="20746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Fira Sans SemiBold"/>
              <a:buNone/>
            </a:pPr>
            <a:r>
              <a:rPr lang="en"/>
              <a:t>Activity time!</a:t>
            </a:r>
            <a:endParaRPr/>
          </a:p>
        </p:txBody>
      </p:sp>
      <p:pic>
        <p:nvPicPr>
          <p:cNvPr descr="the planet earth" id="384" name="Google Shape;384;p67"/>
          <p:cNvPicPr preferRelativeResize="0"/>
          <p:nvPr/>
        </p:nvPicPr>
        <p:blipFill rotWithShape="1">
          <a:blip r:embed="rId3">
            <a:alphaModFix/>
          </a:blip>
          <a:srcRect b="0" l="0" r="0" t="0"/>
          <a:stretch/>
        </p:blipFill>
        <p:spPr>
          <a:xfrm>
            <a:off x="510096" y="4059767"/>
            <a:ext cx="774200" cy="787325"/>
          </a:xfrm>
          <a:prstGeom prst="rect">
            <a:avLst/>
          </a:prstGeom>
          <a:noFill/>
          <a:ln>
            <a:noFill/>
          </a:ln>
        </p:spPr>
      </p:pic>
      <p:pic>
        <p:nvPicPr>
          <p:cNvPr descr="The sun" id="385" name="Google Shape;385;p67"/>
          <p:cNvPicPr preferRelativeResize="0"/>
          <p:nvPr/>
        </p:nvPicPr>
        <p:blipFill rotWithShape="1">
          <a:blip r:embed="rId4">
            <a:alphaModFix/>
          </a:blip>
          <a:srcRect b="0" l="0" r="0" t="0"/>
          <a:stretch/>
        </p:blipFill>
        <p:spPr>
          <a:xfrm>
            <a:off x="6710925" y="277695"/>
            <a:ext cx="2129400" cy="1957475"/>
          </a:xfrm>
          <a:prstGeom prst="rect">
            <a:avLst/>
          </a:prstGeom>
          <a:noFill/>
          <a:ln>
            <a:noFill/>
          </a:ln>
        </p:spPr>
      </p:pic>
      <p:pic>
        <p:nvPicPr>
          <p:cNvPr descr="James Webb Space Telescope" id="386" name="Google Shape;386;p67"/>
          <p:cNvPicPr preferRelativeResize="0"/>
          <p:nvPr/>
        </p:nvPicPr>
        <p:blipFill rotWithShape="1">
          <a:blip r:embed="rId5">
            <a:alphaModFix/>
          </a:blip>
          <a:srcRect b="0" l="0" r="0" t="0"/>
          <a:stretch/>
        </p:blipFill>
        <p:spPr>
          <a:xfrm flipH="1">
            <a:off x="1704300" y="3005024"/>
            <a:ext cx="1895825" cy="1895825"/>
          </a:xfrm>
          <a:prstGeom prst="rect">
            <a:avLst/>
          </a:prstGeom>
          <a:noFill/>
          <a:ln>
            <a:noFill/>
          </a:ln>
        </p:spPr>
      </p:pic>
      <p:pic>
        <p:nvPicPr>
          <p:cNvPr descr="An astronaut waving hello" id="387" name="Google Shape;387;p67"/>
          <p:cNvPicPr preferRelativeResize="0"/>
          <p:nvPr/>
        </p:nvPicPr>
        <p:blipFill rotWithShape="1">
          <a:blip r:embed="rId6">
            <a:alphaModFix/>
          </a:blip>
          <a:srcRect b="0" l="0" r="0" t="0"/>
          <a:stretch/>
        </p:blipFill>
        <p:spPr>
          <a:xfrm>
            <a:off x="7102054" y="3553709"/>
            <a:ext cx="1347149" cy="1347149"/>
          </a:xfrm>
          <a:prstGeom prst="rect">
            <a:avLst/>
          </a:prstGeom>
          <a:noFill/>
          <a:ln>
            <a:noFill/>
          </a:ln>
        </p:spPr>
      </p:pic>
      <p:pic>
        <p:nvPicPr>
          <p:cNvPr descr="An astronaut holding books in one arm and holding another book in their right hand" id="388" name="Google Shape;388;p67"/>
          <p:cNvPicPr preferRelativeResize="0"/>
          <p:nvPr/>
        </p:nvPicPr>
        <p:blipFill rotWithShape="1">
          <a:blip r:embed="rId7">
            <a:alphaModFix/>
          </a:blip>
          <a:srcRect b="0" l="0" r="0" t="0"/>
          <a:stretch/>
        </p:blipFill>
        <p:spPr>
          <a:xfrm flipH="1">
            <a:off x="510109" y="196569"/>
            <a:ext cx="1347149" cy="134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8"/>
          <p:cNvSpPr txBox="1"/>
          <p:nvPr>
            <p:ph type="title"/>
          </p:nvPr>
        </p:nvSpPr>
        <p:spPr>
          <a:xfrm>
            <a:off x="628650" y="2074644"/>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Font typeface="Fira Sans SemiBold"/>
              <a:buNone/>
            </a:pPr>
            <a:r>
              <a:rPr lang="en"/>
              <a:t>Questions?</a:t>
            </a:r>
            <a:endParaRPr/>
          </a:p>
        </p:txBody>
      </p:sp>
      <p:pic>
        <p:nvPicPr>
          <p:cNvPr descr="the planet earth" id="394" name="Google Shape;394;p68"/>
          <p:cNvPicPr preferRelativeResize="0"/>
          <p:nvPr/>
        </p:nvPicPr>
        <p:blipFill rotWithShape="1">
          <a:blip r:embed="rId3">
            <a:alphaModFix/>
          </a:blip>
          <a:srcRect b="0" l="0" r="0" t="0"/>
          <a:stretch/>
        </p:blipFill>
        <p:spPr>
          <a:xfrm>
            <a:off x="510096" y="4059767"/>
            <a:ext cx="774200" cy="787325"/>
          </a:xfrm>
          <a:prstGeom prst="rect">
            <a:avLst/>
          </a:prstGeom>
          <a:noFill/>
          <a:ln>
            <a:noFill/>
          </a:ln>
        </p:spPr>
      </p:pic>
      <p:pic>
        <p:nvPicPr>
          <p:cNvPr descr="The sun" id="395" name="Google Shape;395;p68"/>
          <p:cNvPicPr preferRelativeResize="0"/>
          <p:nvPr/>
        </p:nvPicPr>
        <p:blipFill rotWithShape="1">
          <a:blip r:embed="rId4">
            <a:alphaModFix/>
          </a:blip>
          <a:srcRect b="0" l="0" r="0" t="0"/>
          <a:stretch/>
        </p:blipFill>
        <p:spPr>
          <a:xfrm>
            <a:off x="6710925" y="277695"/>
            <a:ext cx="2129400" cy="1957475"/>
          </a:xfrm>
          <a:prstGeom prst="rect">
            <a:avLst/>
          </a:prstGeom>
          <a:noFill/>
          <a:ln>
            <a:noFill/>
          </a:ln>
        </p:spPr>
      </p:pic>
      <p:pic>
        <p:nvPicPr>
          <p:cNvPr descr="James Webb Space Telescope" id="396" name="Google Shape;396;p68"/>
          <p:cNvPicPr preferRelativeResize="0"/>
          <p:nvPr/>
        </p:nvPicPr>
        <p:blipFill rotWithShape="1">
          <a:blip r:embed="rId5">
            <a:alphaModFix/>
          </a:blip>
          <a:srcRect b="0" l="0" r="0" t="0"/>
          <a:stretch/>
        </p:blipFill>
        <p:spPr>
          <a:xfrm flipH="1">
            <a:off x="1704300" y="3005024"/>
            <a:ext cx="1895825" cy="1895825"/>
          </a:xfrm>
          <a:prstGeom prst="rect">
            <a:avLst/>
          </a:prstGeom>
          <a:noFill/>
          <a:ln>
            <a:noFill/>
          </a:ln>
        </p:spPr>
      </p:pic>
      <p:pic>
        <p:nvPicPr>
          <p:cNvPr descr="An astronaut waving hello" id="397" name="Google Shape;397;p68"/>
          <p:cNvPicPr preferRelativeResize="0"/>
          <p:nvPr/>
        </p:nvPicPr>
        <p:blipFill rotWithShape="1">
          <a:blip r:embed="rId6">
            <a:alphaModFix/>
          </a:blip>
          <a:srcRect b="0" l="0" r="0" t="0"/>
          <a:stretch/>
        </p:blipFill>
        <p:spPr>
          <a:xfrm>
            <a:off x="7102054" y="3553709"/>
            <a:ext cx="1347149" cy="1347149"/>
          </a:xfrm>
          <a:prstGeom prst="rect">
            <a:avLst/>
          </a:prstGeom>
          <a:noFill/>
          <a:ln>
            <a:noFill/>
          </a:ln>
        </p:spPr>
      </p:pic>
      <p:pic>
        <p:nvPicPr>
          <p:cNvPr descr="An astronaut holding books in one arm and holding another book in their right hand" id="398" name="Google Shape;398;p68"/>
          <p:cNvPicPr preferRelativeResize="0"/>
          <p:nvPr/>
        </p:nvPicPr>
        <p:blipFill rotWithShape="1">
          <a:blip r:embed="rId7">
            <a:alphaModFix/>
          </a:blip>
          <a:srcRect b="0" l="0" r="0" t="0"/>
          <a:stretch/>
        </p:blipFill>
        <p:spPr>
          <a:xfrm flipH="1">
            <a:off x="510109" y="196569"/>
            <a:ext cx="1347149" cy="1347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9"/>
          <p:cNvSpPr txBox="1"/>
          <p:nvPr>
            <p:ph type="title"/>
          </p:nvPr>
        </p:nvSpPr>
        <p:spPr>
          <a:xfrm>
            <a:off x="0" y="652072"/>
            <a:ext cx="5460000" cy="781200"/>
          </a:xfrm>
          <a:prstGeom prst="rect">
            <a:avLst/>
          </a:prstGeom>
          <a:solidFill>
            <a:schemeClr val="accent1"/>
          </a:solidFill>
          <a:ln>
            <a:noFill/>
          </a:ln>
        </p:spPr>
        <p:txBody>
          <a:bodyPr anchorCtr="0" anchor="ctr" bIns="34275" lIns="617225" spcFirstLastPara="1" rIns="68575" wrap="square" tIns="34275">
            <a:normAutofit/>
          </a:bodyPr>
          <a:lstStyle/>
          <a:p>
            <a:pPr indent="0" lvl="0" marL="0" rtl="0" algn="l">
              <a:lnSpc>
                <a:spcPct val="90000"/>
              </a:lnSpc>
              <a:spcBef>
                <a:spcPts val="0"/>
              </a:spcBef>
              <a:spcAft>
                <a:spcPts val="0"/>
              </a:spcAft>
              <a:buClr>
                <a:schemeClr val="lt1"/>
              </a:buClr>
              <a:buSzPts val="2700"/>
              <a:buFont typeface="Fira Sans"/>
              <a:buNone/>
            </a:pPr>
            <a:r>
              <a:rPr lang="en"/>
              <a:t>More information!</a:t>
            </a:r>
            <a:endParaRPr/>
          </a:p>
        </p:txBody>
      </p:sp>
      <p:sp>
        <p:nvSpPr>
          <p:cNvPr id="404" name="Google Shape;404;p69"/>
          <p:cNvSpPr txBox="1"/>
          <p:nvPr>
            <p:ph idx="4294967295" type="body"/>
          </p:nvPr>
        </p:nvSpPr>
        <p:spPr>
          <a:xfrm>
            <a:off x="628650" y="1600200"/>
            <a:ext cx="4436400" cy="3172200"/>
          </a:xfrm>
          <a:prstGeom prst="rect">
            <a:avLst/>
          </a:prstGeom>
          <a:noFill/>
          <a:ln>
            <a:noFill/>
          </a:ln>
        </p:spPr>
        <p:txBody>
          <a:bodyPr anchorCtr="0" anchor="t" bIns="34275" lIns="68575" spcFirstLastPara="1" rIns="68575" wrap="square" tIns="34275">
            <a:normAutofit/>
          </a:bodyPr>
          <a:lstStyle/>
          <a:p>
            <a:pPr indent="-336550" lvl="0" marL="342900" rtl="0" algn="l">
              <a:lnSpc>
                <a:spcPct val="90000"/>
              </a:lnSpc>
              <a:spcBef>
                <a:spcPts val="800"/>
              </a:spcBef>
              <a:spcAft>
                <a:spcPts val="0"/>
              </a:spcAft>
              <a:buClr>
                <a:schemeClr val="lt1"/>
              </a:buClr>
              <a:buSzPts val="2100"/>
              <a:buFont typeface="Arial"/>
              <a:buChar char="•"/>
            </a:pPr>
            <a:r>
              <a:rPr lang="en">
                <a:solidFill>
                  <a:schemeClr val="lt1"/>
                </a:solidFill>
              </a:rPr>
              <a:t>NASA</a:t>
            </a:r>
            <a:br>
              <a:rPr lang="en">
                <a:solidFill>
                  <a:schemeClr val="lt1"/>
                </a:solidFill>
              </a:rPr>
            </a:br>
            <a:r>
              <a:rPr lang="en">
                <a:solidFill>
                  <a:schemeClr val="lt1"/>
                </a:solidFill>
              </a:rPr>
              <a:t>https://www.jwst.nasa.gov/</a:t>
            </a:r>
            <a:endParaRPr>
              <a:solidFill>
                <a:schemeClr val="lt1"/>
              </a:solidFill>
            </a:endParaRPr>
          </a:p>
          <a:p>
            <a:pPr indent="-336550" lvl="0" marL="342900" rtl="0" algn="l">
              <a:lnSpc>
                <a:spcPct val="90000"/>
              </a:lnSpc>
              <a:spcBef>
                <a:spcPts val="800"/>
              </a:spcBef>
              <a:spcAft>
                <a:spcPts val="0"/>
              </a:spcAft>
              <a:buClr>
                <a:schemeClr val="lt1"/>
              </a:buClr>
              <a:buSzPts val="2100"/>
              <a:buChar char="•"/>
            </a:pPr>
            <a:r>
              <a:rPr lang="en">
                <a:solidFill>
                  <a:schemeClr val="lt1"/>
                </a:solidFill>
              </a:rPr>
              <a:t>YouTube</a:t>
            </a:r>
            <a:br>
              <a:rPr lang="en">
                <a:solidFill>
                  <a:schemeClr val="lt1"/>
                </a:solidFill>
              </a:rPr>
            </a:br>
            <a:r>
              <a:rPr lang="en">
                <a:solidFill>
                  <a:schemeClr val="lt1"/>
                </a:solidFill>
              </a:rPr>
              <a:t>https://www.youtube.com/c/NASA</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0"/>
          <p:cNvSpPr txBox="1"/>
          <p:nvPr>
            <p:ph type="title"/>
          </p:nvPr>
        </p:nvSpPr>
        <p:spPr>
          <a:xfrm>
            <a:off x="337905" y="390004"/>
            <a:ext cx="37038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700"/>
              <a:buFont typeface="Fira Sans"/>
              <a:buNone/>
            </a:pPr>
            <a:r>
              <a:rPr lang="en"/>
              <a:t>We would like your Feedback!</a:t>
            </a:r>
            <a:endParaRPr/>
          </a:p>
        </p:txBody>
      </p:sp>
      <p:sp>
        <p:nvSpPr>
          <p:cNvPr id="411" name="Google Shape;411;p70"/>
          <p:cNvSpPr txBox="1"/>
          <p:nvPr>
            <p:ph idx="1" type="body"/>
          </p:nvPr>
        </p:nvSpPr>
        <p:spPr>
          <a:xfrm>
            <a:off x="149627" y="1599415"/>
            <a:ext cx="3898200" cy="22683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90000"/>
              </a:lnSpc>
              <a:spcBef>
                <a:spcPts val="0"/>
              </a:spcBef>
              <a:spcAft>
                <a:spcPts val="0"/>
              </a:spcAft>
              <a:buClr>
                <a:schemeClr val="lt1"/>
              </a:buClr>
              <a:buSzPts val="1800"/>
              <a:buFont typeface="Arial"/>
              <a:buNone/>
            </a:pPr>
            <a:r>
              <a:rPr lang="en"/>
              <a:t>Please type the URL into your browser or click the link in the chat box to access a short feedback form.</a:t>
            </a:r>
            <a:endParaRPr/>
          </a:p>
          <a:p>
            <a:pPr indent="0" lvl="0" marL="0" marR="0" rtl="0" algn="l">
              <a:lnSpc>
                <a:spcPct val="90000"/>
              </a:lnSpc>
              <a:spcBef>
                <a:spcPts val="800"/>
              </a:spcBef>
              <a:spcAft>
                <a:spcPts val="0"/>
              </a:spcAft>
              <a:buClr>
                <a:schemeClr val="lt1"/>
              </a:buClr>
              <a:buSzPts val="1800"/>
              <a:buFont typeface="Arial"/>
              <a:buNone/>
            </a:pPr>
            <a:r>
              <a:rPr lang="en" u="sng">
                <a:solidFill>
                  <a:schemeClr val="hlink"/>
                </a:solidFill>
                <a:hlinkClick r:id="rId3"/>
              </a:rPr>
              <a:t>https://go.edc.org/NASALibrary</a:t>
            </a:r>
            <a:endParaRPr/>
          </a:p>
          <a:p>
            <a:pPr indent="0" lvl="0" marL="0" marR="0" rtl="0" algn="l">
              <a:lnSpc>
                <a:spcPct val="90000"/>
              </a:lnSpc>
              <a:spcBef>
                <a:spcPts val="800"/>
              </a:spcBef>
              <a:spcAft>
                <a:spcPts val="0"/>
              </a:spcAft>
              <a:buClr>
                <a:schemeClr val="lt1"/>
              </a:buClr>
              <a:buSzPts val="1800"/>
              <a:buFont typeface="Arial"/>
              <a:buNone/>
            </a:pPr>
            <a:r>
              <a:t/>
            </a:r>
            <a:endParaRPr/>
          </a:p>
          <a:p>
            <a:pPr indent="0" lvl="0" marL="0" marR="0" rtl="0" algn="l">
              <a:lnSpc>
                <a:spcPct val="90000"/>
              </a:lnSpc>
              <a:spcBef>
                <a:spcPts val="800"/>
              </a:spcBef>
              <a:spcAft>
                <a:spcPts val="0"/>
              </a:spcAft>
              <a:buClr>
                <a:schemeClr val="lt1"/>
              </a:buClr>
              <a:buSzPts val="1800"/>
              <a:buFont typeface="Arial"/>
              <a:buNone/>
            </a:pPr>
            <a:r>
              <a:rPr lang="en"/>
              <a:t>Para realizar en español:</a:t>
            </a:r>
            <a:endParaRPr/>
          </a:p>
          <a:p>
            <a:pPr indent="0" lvl="0" marL="0" marR="0" rtl="0" algn="l">
              <a:lnSpc>
                <a:spcPct val="90000"/>
              </a:lnSpc>
              <a:spcBef>
                <a:spcPts val="800"/>
              </a:spcBef>
              <a:spcAft>
                <a:spcPts val="0"/>
              </a:spcAft>
              <a:buClr>
                <a:schemeClr val="lt1"/>
              </a:buClr>
              <a:buSzPts val="1800"/>
              <a:buFont typeface="Arial"/>
              <a:buNone/>
            </a:pPr>
            <a:r>
              <a:rPr lang="en" u="sng">
                <a:solidFill>
                  <a:schemeClr val="hlink"/>
                </a:solidFill>
                <a:hlinkClick r:id="rId4"/>
              </a:rPr>
              <a:t>https://go.edc.org/NASALibraryEspanol</a:t>
            </a:r>
            <a:endParaRPr/>
          </a:p>
          <a:p>
            <a:pPr indent="0" lvl="0" marL="0" marR="0" rtl="0" algn="l">
              <a:lnSpc>
                <a:spcPct val="90000"/>
              </a:lnSpc>
              <a:spcBef>
                <a:spcPts val="800"/>
              </a:spcBef>
              <a:spcAft>
                <a:spcPts val="0"/>
              </a:spcAft>
              <a:buClr>
                <a:schemeClr val="lt1"/>
              </a:buClr>
              <a:buSzPts val="1800"/>
              <a:buFont typeface="Arial"/>
              <a:buNone/>
            </a:pPr>
            <a:r>
              <a:t/>
            </a:r>
            <a:endParaRPr/>
          </a:p>
        </p:txBody>
      </p:sp>
      <p:pic>
        <p:nvPicPr>
          <p:cNvPr id="412" name="Google Shape;412;p70"/>
          <p:cNvPicPr preferRelativeResize="0"/>
          <p:nvPr>
            <p:ph idx="2" type="pic"/>
          </p:nvPr>
        </p:nvPicPr>
        <p:blipFill rotWithShape="1">
          <a:blip r:embed="rId5">
            <a:alphaModFix/>
          </a:blip>
          <a:srcRect b="0" l="1456" r="1456" t="0"/>
          <a:stretch/>
        </p:blipFill>
        <p:spPr>
          <a:xfrm>
            <a:off x="5886235" y="273844"/>
            <a:ext cx="1881900" cy="1881000"/>
          </a:xfrm>
          <a:prstGeom prst="rect">
            <a:avLst/>
          </a:prstGeom>
          <a:noFill/>
          <a:ln>
            <a:noFill/>
          </a:ln>
        </p:spPr>
      </p:pic>
      <p:sp>
        <p:nvSpPr>
          <p:cNvPr id="413" name="Google Shape;413;p70"/>
          <p:cNvSpPr txBox="1"/>
          <p:nvPr>
            <p:ph idx="3" type="body"/>
          </p:nvPr>
        </p:nvSpPr>
        <p:spPr>
          <a:xfrm>
            <a:off x="4659925" y="2293052"/>
            <a:ext cx="4334400" cy="2787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ctr">
              <a:lnSpc>
                <a:spcPct val="90000"/>
              </a:lnSpc>
              <a:spcBef>
                <a:spcPts val="0"/>
              </a:spcBef>
              <a:spcAft>
                <a:spcPts val="0"/>
              </a:spcAft>
              <a:buClr>
                <a:schemeClr val="dk1"/>
              </a:buClr>
              <a:buSzPct val="100000"/>
              <a:buNone/>
            </a:pPr>
            <a:r>
              <a:t/>
            </a:r>
            <a:endParaRPr/>
          </a:p>
        </p:txBody>
      </p:sp>
      <p:sp>
        <p:nvSpPr>
          <p:cNvPr id="414" name="Google Shape;414;p70"/>
          <p:cNvSpPr txBox="1"/>
          <p:nvPr>
            <p:ph idx="5" type="body"/>
          </p:nvPr>
        </p:nvSpPr>
        <p:spPr>
          <a:xfrm>
            <a:off x="4659925" y="2695406"/>
            <a:ext cx="4334400" cy="2787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ctr">
              <a:lnSpc>
                <a:spcPct val="90000"/>
              </a:lnSpc>
              <a:spcBef>
                <a:spcPts val="0"/>
              </a:spcBef>
              <a:spcAft>
                <a:spcPts val="0"/>
              </a:spcAft>
              <a:buClr>
                <a:schemeClr val="dk1"/>
              </a:buClr>
              <a:buSzPct val="100000"/>
              <a:buNone/>
            </a:pPr>
            <a:r>
              <a:t/>
            </a:r>
            <a:endParaRPr/>
          </a:p>
        </p:txBody>
      </p:sp>
      <p:sp>
        <p:nvSpPr>
          <p:cNvPr id="415" name="Google Shape;415;p70"/>
          <p:cNvSpPr txBox="1"/>
          <p:nvPr>
            <p:ph idx="4" type="body"/>
          </p:nvPr>
        </p:nvSpPr>
        <p:spPr>
          <a:xfrm>
            <a:off x="4659925" y="3156347"/>
            <a:ext cx="4334400" cy="1407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sp>
        <p:nvSpPr>
          <p:cNvPr id="420" name="Google Shape;42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time: Life Cycle of a Massive Star</a:t>
            </a:r>
            <a:endParaRPr/>
          </a:p>
        </p:txBody>
      </p:sp>
      <p:sp>
        <p:nvSpPr>
          <p:cNvPr id="421" name="Google Shape;421;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does “life cycle” mean? </a:t>
            </a:r>
            <a:endParaRPr/>
          </a:p>
          <a:p>
            <a:pPr indent="-342900" lvl="0" marL="457200" rtl="0" algn="l">
              <a:spcBef>
                <a:spcPts val="0"/>
              </a:spcBef>
              <a:spcAft>
                <a:spcPts val="0"/>
              </a:spcAft>
              <a:buSzPts val="1800"/>
              <a:buChar char="-"/>
            </a:pPr>
            <a:r>
              <a:rPr lang="en"/>
              <a:t>What are some life cycles you know of?</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How do stars form?</a:t>
            </a:r>
            <a:endParaRPr/>
          </a:p>
          <a:p>
            <a:pPr indent="-342900" lvl="0" marL="457200" rtl="0" algn="l">
              <a:spcBef>
                <a:spcPts val="0"/>
              </a:spcBef>
              <a:spcAft>
                <a:spcPts val="0"/>
              </a:spcAft>
              <a:buSzPts val="1800"/>
              <a:buChar char="-"/>
            </a:pPr>
            <a:r>
              <a:rPr lang="en"/>
              <a:t>Do stars die?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 name="Shape 202"/>
        <p:cNvGrpSpPr/>
        <p:nvPr/>
      </p:nvGrpSpPr>
      <p:grpSpPr>
        <a:xfrm>
          <a:off x="0" y="0"/>
          <a:ext cx="0" cy="0"/>
          <a:chOff x="0" y="0"/>
          <a:chExt cx="0" cy="0"/>
        </a:xfrm>
      </p:grpSpPr>
      <p:sp>
        <p:nvSpPr>
          <p:cNvPr id="203" name="Google Shape;203;p45"/>
          <p:cNvSpPr txBox="1"/>
          <p:nvPr>
            <p:ph type="title"/>
          </p:nvPr>
        </p:nvSpPr>
        <p:spPr>
          <a:xfrm>
            <a:off x="223291" y="750186"/>
            <a:ext cx="3547696" cy="1420874"/>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Fira Sans"/>
              <a:buNone/>
            </a:pPr>
            <a:r>
              <a:rPr lang="en"/>
              <a:t>Adding Alt Text</a:t>
            </a:r>
            <a:endParaRPr/>
          </a:p>
        </p:txBody>
      </p:sp>
      <p:sp>
        <p:nvSpPr>
          <p:cNvPr id="204" name="Google Shape;204;p45"/>
          <p:cNvSpPr txBox="1"/>
          <p:nvPr>
            <p:ph idx="1" type="body"/>
          </p:nvPr>
        </p:nvSpPr>
        <p:spPr>
          <a:xfrm>
            <a:off x="223291" y="2257424"/>
            <a:ext cx="3999950" cy="2510321"/>
          </a:xfrm>
          <a:prstGeom prst="rect">
            <a:avLst/>
          </a:prstGeom>
          <a:noFill/>
          <a:ln>
            <a:noFill/>
          </a:ln>
        </p:spPr>
        <p:txBody>
          <a:bodyPr anchorCtr="0" anchor="t" bIns="34275" lIns="68575" spcFirstLastPara="1" rIns="68575" wrap="square" tIns="34275">
            <a:normAutofit/>
          </a:bodyPr>
          <a:lstStyle/>
          <a:p>
            <a:pPr indent="-342900" lvl="0" marL="342900" rtl="0" algn="l">
              <a:lnSpc>
                <a:spcPct val="90000"/>
              </a:lnSpc>
              <a:spcBef>
                <a:spcPts val="0"/>
              </a:spcBef>
              <a:spcAft>
                <a:spcPts val="0"/>
              </a:spcAft>
              <a:buClr>
                <a:schemeClr val="dk1"/>
              </a:buClr>
              <a:buSzPts val="1800"/>
              <a:buFont typeface="Arial"/>
              <a:buChar char="•"/>
            </a:pPr>
            <a:r>
              <a:rPr lang="en" sz="1800"/>
              <a:t>Make sure to add alt text to images that convey information. Screen readers read alt text to better help the user understand it’s content. The picture of the rocket to the right contains alt text.</a:t>
            </a:r>
            <a:endParaRPr/>
          </a:p>
          <a:p>
            <a:pPr indent="-342900" lvl="0" marL="342900" rtl="0" algn="l">
              <a:lnSpc>
                <a:spcPct val="90000"/>
              </a:lnSpc>
              <a:spcBef>
                <a:spcPts val="800"/>
              </a:spcBef>
              <a:spcAft>
                <a:spcPts val="0"/>
              </a:spcAft>
              <a:buClr>
                <a:schemeClr val="dk1"/>
              </a:buClr>
              <a:buSzPts val="1800"/>
              <a:buFont typeface="Arial"/>
              <a:buChar char="•"/>
            </a:pPr>
            <a:r>
              <a:rPr lang="en" sz="1800"/>
              <a:t>If the image is purely decorative like a background, mark it as decorative in the “alt text” panel.</a:t>
            </a:r>
            <a:endParaRPr/>
          </a:p>
        </p:txBody>
      </p:sp>
      <p:pic>
        <p:nvPicPr>
          <p:cNvPr descr="NASA rocket lifting off launchpad into space." id="205" name="Google Shape;205;p45"/>
          <p:cNvPicPr preferRelativeResize="0"/>
          <p:nvPr>
            <p:ph idx="2" type="body"/>
          </p:nvPr>
        </p:nvPicPr>
        <p:blipFill rotWithShape="1">
          <a:blip r:embed="rId3">
            <a:alphaModFix/>
          </a:blip>
          <a:srcRect b="0" l="0" r="0" t="0"/>
          <a:stretch/>
        </p:blipFill>
        <p:spPr>
          <a:xfrm>
            <a:off x="5209431" y="371475"/>
            <a:ext cx="3167360" cy="4223147"/>
          </a:xfrm>
          <a:prstGeom prst="rect">
            <a:avLst/>
          </a:prstGeom>
          <a:noFill/>
          <a:ln>
            <a:noFill/>
          </a:ln>
        </p:spPr>
      </p:pic>
      <p:sp>
        <p:nvSpPr>
          <p:cNvPr id="206" name="Google Shape;206;p45"/>
          <p:cNvSpPr txBox="1"/>
          <p:nvPr/>
        </p:nvSpPr>
        <p:spPr>
          <a:xfrm>
            <a:off x="5209431" y="4594622"/>
            <a:ext cx="3167360" cy="17312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700" u="sng" cap="none" strike="noStrike">
                <a:solidFill>
                  <a:schemeClr val="lt1"/>
                </a:solidFill>
                <a:latin typeface="Calibri"/>
                <a:ea typeface="Calibri"/>
                <a:cs typeface="Calibri"/>
                <a:sym typeface="Calibri"/>
                <a:hlinkClick r:id="rId4">
                  <a:extLst>
                    <a:ext uri="{A12FA001-AC4F-418D-AE19-62706E023703}">
                      <ahyp:hlinkClr val="tx"/>
                    </a:ext>
                  </a:extLst>
                </a:hlinkClick>
              </a:rPr>
              <a:t>This Photo</a:t>
            </a:r>
            <a:r>
              <a:rPr b="0" i="0" lang="en" sz="700" u="none" cap="none" strike="noStrike">
                <a:solidFill>
                  <a:schemeClr val="lt1"/>
                </a:solidFill>
                <a:latin typeface="Calibri"/>
                <a:ea typeface="Calibri"/>
                <a:cs typeface="Calibri"/>
                <a:sym typeface="Calibri"/>
              </a:rPr>
              <a:t> by Unknown Author is licensed under </a:t>
            </a:r>
            <a:r>
              <a:rPr b="0" i="0" lang="en" sz="700" u="sng" cap="none" strike="noStrike">
                <a:solidFill>
                  <a:schemeClr val="lt1"/>
                </a:solidFill>
                <a:latin typeface="Calibri"/>
                <a:ea typeface="Calibri"/>
                <a:cs typeface="Calibri"/>
                <a:sym typeface="Calibri"/>
                <a:hlinkClick r:id="rId5">
                  <a:extLst>
                    <a:ext uri="{A12FA001-AC4F-418D-AE19-62706E023703}">
                      <ahyp:hlinkClr val="tx"/>
                    </a:ext>
                  </a:extLst>
                </a:hlinkClick>
              </a:rPr>
              <a:t>CC BY-NC</a:t>
            </a:r>
            <a:endParaRPr sz="7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7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Another activity!</a:t>
            </a:r>
            <a:endParaRPr/>
          </a:p>
          <a:p>
            <a:pPr indent="0" lvl="0" marL="0" rtl="0" algn="ctr">
              <a:spcBef>
                <a:spcPts val="0"/>
              </a:spcBef>
              <a:spcAft>
                <a:spcPts val="0"/>
              </a:spcAft>
              <a:buNone/>
            </a:pPr>
            <a:r>
              <a:rPr lang="en"/>
              <a:t>[Python demonstration of bookmark activity]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 name="Shape 210"/>
        <p:cNvGrpSpPr/>
        <p:nvPr/>
      </p:nvGrpSpPr>
      <p:grpSpPr>
        <a:xfrm>
          <a:off x="0" y="0"/>
          <a:ext cx="0" cy="0"/>
          <a:chOff x="0" y="0"/>
          <a:chExt cx="0" cy="0"/>
        </a:xfrm>
      </p:grpSpPr>
      <p:sp>
        <p:nvSpPr>
          <p:cNvPr id="211" name="Google Shape;211;p46"/>
          <p:cNvSpPr txBox="1"/>
          <p:nvPr>
            <p:ph type="title"/>
          </p:nvPr>
        </p:nvSpPr>
        <p:spPr>
          <a:xfrm>
            <a:off x="623888" y="285750"/>
            <a:ext cx="8129588" cy="1094642"/>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Fira Sans"/>
              <a:buNone/>
            </a:pPr>
            <a:r>
              <a:rPr lang="en"/>
              <a:t>Text Accessibility</a:t>
            </a:r>
            <a:endParaRPr/>
          </a:p>
        </p:txBody>
      </p:sp>
      <p:sp>
        <p:nvSpPr>
          <p:cNvPr id="212" name="Google Shape;212;p46"/>
          <p:cNvSpPr txBox="1"/>
          <p:nvPr>
            <p:ph idx="4294967295" type="body"/>
          </p:nvPr>
        </p:nvSpPr>
        <p:spPr>
          <a:xfrm>
            <a:off x="623888" y="1507927"/>
            <a:ext cx="8129588" cy="3349823"/>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All the slides are formatted with 28pt font. If you need to add more text you can shrink the text to 24pts but no smaller. Keeping text large helps with accessibility.</a:t>
            </a:r>
            <a:endParaRPr/>
          </a:p>
          <a:p>
            <a:pPr indent="-171450" lvl="0" marL="177800" rtl="0" algn="l">
              <a:lnSpc>
                <a:spcPct val="90000"/>
              </a:lnSpc>
              <a:spcBef>
                <a:spcPts val="800"/>
              </a:spcBef>
              <a:spcAft>
                <a:spcPts val="0"/>
              </a:spcAft>
              <a:buClr>
                <a:schemeClr val="dk1"/>
              </a:buClr>
              <a:buSzPts val="2100"/>
              <a:buChar char="•"/>
            </a:pPr>
            <a:r>
              <a:rPr lang="en"/>
              <a:t>If you include charts or graphs it may be hard to keep to 24pts.</a:t>
            </a:r>
            <a:endParaRPr/>
          </a:p>
          <a:p>
            <a:pPr indent="-177800" lvl="1" marL="520700" rtl="0" algn="l">
              <a:lnSpc>
                <a:spcPct val="90000"/>
              </a:lnSpc>
              <a:spcBef>
                <a:spcPts val="400"/>
              </a:spcBef>
              <a:spcAft>
                <a:spcPts val="0"/>
              </a:spcAft>
              <a:buClr>
                <a:schemeClr val="dk1"/>
              </a:buClr>
              <a:buSzPts val="1800"/>
              <a:buChar char="•"/>
            </a:pPr>
            <a:r>
              <a:rPr lang="en"/>
              <a:t>If you include a chart or graph insert it using the content box like any other slide.</a:t>
            </a:r>
            <a:endParaRPr/>
          </a:p>
          <a:p>
            <a:pPr indent="-177800" lvl="1" marL="520700" rtl="0" algn="l">
              <a:lnSpc>
                <a:spcPct val="90000"/>
              </a:lnSpc>
              <a:spcBef>
                <a:spcPts val="400"/>
              </a:spcBef>
              <a:spcAft>
                <a:spcPts val="0"/>
              </a:spcAft>
              <a:buClr>
                <a:schemeClr val="dk1"/>
              </a:buClr>
              <a:buSzPts val="1800"/>
              <a:buChar char="•"/>
            </a:pPr>
            <a:r>
              <a:rPr lang="en"/>
              <a:t>Once you’re finished making your chart insert alt text into it as you would an image.</a:t>
            </a:r>
            <a:endParaRPr/>
          </a:p>
          <a:p>
            <a:pPr indent="-177800" lvl="1" marL="520700" rtl="0" algn="l">
              <a:lnSpc>
                <a:spcPct val="90000"/>
              </a:lnSpc>
              <a:spcBef>
                <a:spcPts val="400"/>
              </a:spcBef>
              <a:spcAft>
                <a:spcPts val="0"/>
              </a:spcAft>
              <a:buClr>
                <a:schemeClr val="dk1"/>
              </a:buClr>
              <a:buSzPts val="1800"/>
              <a:buChar char="•"/>
            </a:pPr>
            <a:r>
              <a:rPr lang="en"/>
              <a:t>Pick the points in the graph you are trying to express and type that into the alt text description box.</a:t>
            </a:r>
            <a:endParaRPr/>
          </a:p>
          <a:p>
            <a:pPr indent="-171450" lvl="0" marL="177800" rtl="0" algn="l">
              <a:lnSpc>
                <a:spcPct val="90000"/>
              </a:lnSpc>
              <a:spcBef>
                <a:spcPts val="800"/>
              </a:spcBef>
              <a:spcAft>
                <a:spcPts val="0"/>
              </a:spcAft>
              <a:buClr>
                <a:schemeClr val="dk1"/>
              </a:buClr>
              <a:buSzPts val="2100"/>
              <a:buChar char="•"/>
            </a:pPr>
            <a:r>
              <a:rPr lang="en"/>
              <a:t>The following slide has an example chart.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Fira Sans SemiBold"/>
              <a:buNone/>
            </a:pPr>
            <a:r>
              <a:rPr lang="en"/>
              <a:t>Chart example</a:t>
            </a:r>
            <a:endParaRPr/>
          </a:p>
        </p:txBody>
      </p:sp>
      <p:pic>
        <p:nvPicPr>
          <p:cNvPr descr="Category 4 has the largest percentage at 30%. This proves that Category 4 is rated the highest out of the four categories." id="218" name="Google Shape;218;p47"/>
          <p:cNvPicPr preferRelativeResize="0"/>
          <p:nvPr/>
        </p:nvPicPr>
        <p:blipFill rotWithShape="1">
          <a:blip r:embed="rId3">
            <a:alphaModFix/>
          </a:blip>
          <a:srcRect b="0" l="0" r="0" t="0"/>
          <a:stretch/>
        </p:blipFill>
        <p:spPr>
          <a:xfrm>
            <a:off x="628650" y="1409700"/>
            <a:ext cx="7886700" cy="34599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4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Fira Sans SemiBold"/>
              <a:buNone/>
            </a:pPr>
            <a:r>
              <a:rPr lang="en"/>
              <a:t>Illustrations for your use</a:t>
            </a:r>
            <a:endParaRPr/>
          </a:p>
        </p:txBody>
      </p:sp>
      <p:sp>
        <p:nvSpPr>
          <p:cNvPr id="224" name="Google Shape;224;p48"/>
          <p:cNvSpPr txBox="1"/>
          <p:nvPr>
            <p:ph idx="1" type="body"/>
          </p:nvPr>
        </p:nvSpPr>
        <p:spPr>
          <a:xfrm>
            <a:off x="628650" y="1409700"/>
            <a:ext cx="7886700" cy="345995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None/>
            </a:pPr>
            <a:r>
              <a:rPr lang="en"/>
              <a:t>You can copy and paste these illustrations as you see fit in your presentation. They come with alt text already typed in.</a:t>
            </a:r>
            <a:endParaRPr/>
          </a:p>
        </p:txBody>
      </p:sp>
      <p:pic>
        <p:nvPicPr>
          <p:cNvPr descr="an asteroid" id="225" name="Google Shape;225;p48"/>
          <p:cNvPicPr preferRelativeResize="0"/>
          <p:nvPr/>
        </p:nvPicPr>
        <p:blipFill rotWithShape="1">
          <a:blip r:embed="rId3">
            <a:alphaModFix/>
          </a:blip>
          <a:srcRect b="0" l="0" r="0" t="0"/>
          <a:stretch/>
        </p:blipFill>
        <p:spPr>
          <a:xfrm>
            <a:off x="1982615" y="2158948"/>
            <a:ext cx="786640" cy="786640"/>
          </a:xfrm>
          <a:prstGeom prst="rect">
            <a:avLst/>
          </a:prstGeom>
          <a:noFill/>
          <a:ln>
            <a:noFill/>
          </a:ln>
        </p:spPr>
      </p:pic>
      <p:pic>
        <p:nvPicPr>
          <p:cNvPr descr="An astronaut waving hello" id="226" name="Google Shape;226;p48"/>
          <p:cNvPicPr preferRelativeResize="0"/>
          <p:nvPr/>
        </p:nvPicPr>
        <p:blipFill rotWithShape="1">
          <a:blip r:embed="rId4">
            <a:alphaModFix/>
          </a:blip>
          <a:srcRect b="0" l="0" r="0" t="0"/>
          <a:stretch/>
        </p:blipFill>
        <p:spPr>
          <a:xfrm>
            <a:off x="2435053" y="3087272"/>
            <a:ext cx="1347150" cy="1347150"/>
          </a:xfrm>
          <a:prstGeom prst="rect">
            <a:avLst/>
          </a:prstGeom>
          <a:noFill/>
          <a:ln>
            <a:noFill/>
          </a:ln>
        </p:spPr>
      </p:pic>
      <p:pic>
        <p:nvPicPr>
          <p:cNvPr descr="An astronaut holding books in one arm and holding another book in their right hand" id="227" name="Google Shape;227;p48"/>
          <p:cNvPicPr preferRelativeResize="0"/>
          <p:nvPr/>
        </p:nvPicPr>
        <p:blipFill rotWithShape="1">
          <a:blip r:embed="rId5">
            <a:alphaModFix/>
          </a:blip>
          <a:srcRect b="0" l="0" r="0" t="0"/>
          <a:stretch/>
        </p:blipFill>
        <p:spPr>
          <a:xfrm>
            <a:off x="4694759" y="3136044"/>
            <a:ext cx="1347150" cy="1347150"/>
          </a:xfrm>
          <a:prstGeom prst="rect">
            <a:avLst/>
          </a:prstGeom>
          <a:noFill/>
          <a:ln>
            <a:noFill/>
          </a:ln>
        </p:spPr>
      </p:pic>
      <p:pic>
        <p:nvPicPr>
          <p:cNvPr descr="Book with blank pages" id="228" name="Google Shape;228;p48"/>
          <p:cNvPicPr preferRelativeResize="0"/>
          <p:nvPr/>
        </p:nvPicPr>
        <p:blipFill rotWithShape="1">
          <a:blip r:embed="rId6">
            <a:alphaModFix/>
          </a:blip>
          <a:srcRect b="0" l="0" r="0" t="0"/>
          <a:stretch/>
        </p:blipFill>
        <p:spPr>
          <a:xfrm>
            <a:off x="388317" y="2096049"/>
            <a:ext cx="951402" cy="951402"/>
          </a:xfrm>
          <a:prstGeom prst="rect">
            <a:avLst/>
          </a:prstGeom>
          <a:noFill/>
          <a:ln>
            <a:noFill/>
          </a:ln>
        </p:spPr>
      </p:pic>
      <p:pic>
        <p:nvPicPr>
          <p:cNvPr descr="a red comet" id="229" name="Google Shape;229;p48"/>
          <p:cNvPicPr preferRelativeResize="0"/>
          <p:nvPr/>
        </p:nvPicPr>
        <p:blipFill rotWithShape="1">
          <a:blip r:embed="rId7">
            <a:alphaModFix/>
          </a:blip>
          <a:srcRect b="0" l="0" r="0" t="0"/>
          <a:stretch/>
        </p:blipFill>
        <p:spPr>
          <a:xfrm>
            <a:off x="7765250" y="3140086"/>
            <a:ext cx="673575" cy="633659"/>
          </a:xfrm>
          <a:prstGeom prst="rect">
            <a:avLst/>
          </a:prstGeom>
          <a:noFill/>
          <a:ln>
            <a:noFill/>
          </a:ln>
        </p:spPr>
      </p:pic>
      <p:pic>
        <p:nvPicPr>
          <p:cNvPr descr="the planet earth" id="230" name="Google Shape;230;p48"/>
          <p:cNvPicPr preferRelativeResize="0"/>
          <p:nvPr/>
        </p:nvPicPr>
        <p:blipFill rotWithShape="1">
          <a:blip r:embed="rId8">
            <a:alphaModFix/>
          </a:blip>
          <a:srcRect b="0" l="0" r="0" t="0"/>
          <a:stretch/>
        </p:blipFill>
        <p:spPr>
          <a:xfrm>
            <a:off x="2846352" y="2323784"/>
            <a:ext cx="588755" cy="598733"/>
          </a:xfrm>
          <a:prstGeom prst="rect">
            <a:avLst/>
          </a:prstGeom>
          <a:noFill/>
          <a:ln>
            <a:noFill/>
          </a:ln>
        </p:spPr>
      </p:pic>
      <p:pic>
        <p:nvPicPr>
          <p:cNvPr descr="an imaginary aqua planet" id="231" name="Google Shape;231;p48"/>
          <p:cNvPicPr preferRelativeResize="0"/>
          <p:nvPr/>
        </p:nvPicPr>
        <p:blipFill rotWithShape="1">
          <a:blip r:embed="rId9">
            <a:alphaModFix/>
          </a:blip>
          <a:srcRect b="0" l="0" r="0" t="0"/>
          <a:stretch/>
        </p:blipFill>
        <p:spPr>
          <a:xfrm>
            <a:off x="3493763" y="2214575"/>
            <a:ext cx="765880" cy="755901"/>
          </a:xfrm>
          <a:prstGeom prst="rect">
            <a:avLst/>
          </a:prstGeom>
          <a:noFill/>
          <a:ln>
            <a:noFill/>
          </a:ln>
        </p:spPr>
      </p:pic>
      <p:pic>
        <p:nvPicPr>
          <p:cNvPr descr="The planet jupiter" id="232" name="Google Shape;232;p48"/>
          <p:cNvPicPr preferRelativeResize="0"/>
          <p:nvPr/>
        </p:nvPicPr>
        <p:blipFill rotWithShape="1">
          <a:blip r:embed="rId10">
            <a:alphaModFix/>
          </a:blip>
          <a:srcRect b="0" l="0" r="0" t="0"/>
          <a:stretch/>
        </p:blipFill>
        <p:spPr>
          <a:xfrm>
            <a:off x="3690624" y="3308311"/>
            <a:ext cx="952163" cy="952163"/>
          </a:xfrm>
          <a:prstGeom prst="rect">
            <a:avLst/>
          </a:prstGeom>
          <a:noFill/>
          <a:ln>
            <a:noFill/>
          </a:ln>
        </p:spPr>
      </p:pic>
      <p:pic>
        <p:nvPicPr>
          <p:cNvPr descr="the planet mars" id="233" name="Google Shape;233;p48"/>
          <p:cNvPicPr preferRelativeResize="0"/>
          <p:nvPr/>
        </p:nvPicPr>
        <p:blipFill rotWithShape="1">
          <a:blip r:embed="rId11">
            <a:alphaModFix/>
          </a:blip>
          <a:srcRect b="0" l="0" r="0" t="0"/>
          <a:stretch/>
        </p:blipFill>
        <p:spPr>
          <a:xfrm>
            <a:off x="1395737" y="2343973"/>
            <a:ext cx="601228" cy="598733"/>
          </a:xfrm>
          <a:prstGeom prst="rect">
            <a:avLst/>
          </a:prstGeom>
          <a:noFill/>
          <a:ln>
            <a:noFill/>
          </a:ln>
        </p:spPr>
      </p:pic>
      <p:pic>
        <p:nvPicPr>
          <p:cNvPr descr="The planet mercury" id="234" name="Google Shape;234;p48"/>
          <p:cNvPicPr preferRelativeResize="0"/>
          <p:nvPr/>
        </p:nvPicPr>
        <p:blipFill rotWithShape="1">
          <a:blip r:embed="rId12">
            <a:alphaModFix/>
          </a:blip>
          <a:srcRect b="0" l="0" r="0" t="0"/>
          <a:stretch/>
        </p:blipFill>
        <p:spPr>
          <a:xfrm>
            <a:off x="367955" y="3349918"/>
            <a:ext cx="951403" cy="951403"/>
          </a:xfrm>
          <a:prstGeom prst="rect">
            <a:avLst/>
          </a:prstGeom>
          <a:noFill/>
          <a:ln>
            <a:noFill/>
          </a:ln>
        </p:spPr>
      </p:pic>
      <p:pic>
        <p:nvPicPr>
          <p:cNvPr descr="The planet neptune" id="235" name="Google Shape;235;p48"/>
          <p:cNvPicPr preferRelativeResize="0"/>
          <p:nvPr/>
        </p:nvPicPr>
        <p:blipFill rotWithShape="1">
          <a:blip r:embed="rId13">
            <a:alphaModFix/>
          </a:blip>
          <a:srcRect b="0" l="0" r="0" t="0"/>
          <a:stretch/>
        </p:blipFill>
        <p:spPr>
          <a:xfrm>
            <a:off x="6845848" y="3349918"/>
            <a:ext cx="919402" cy="919402"/>
          </a:xfrm>
          <a:prstGeom prst="rect">
            <a:avLst/>
          </a:prstGeom>
          <a:noFill/>
          <a:ln>
            <a:noFill/>
          </a:ln>
        </p:spPr>
      </p:pic>
      <p:pic>
        <p:nvPicPr>
          <p:cNvPr descr="a blue comet" id="236" name="Google Shape;236;p48"/>
          <p:cNvPicPr preferRelativeResize="0"/>
          <p:nvPr/>
        </p:nvPicPr>
        <p:blipFill rotWithShape="1">
          <a:blip r:embed="rId14">
            <a:alphaModFix/>
          </a:blip>
          <a:srcRect b="0" l="0" r="0" t="0"/>
          <a:stretch/>
        </p:blipFill>
        <p:spPr>
          <a:xfrm>
            <a:off x="7777691" y="2063000"/>
            <a:ext cx="946428" cy="946428"/>
          </a:xfrm>
          <a:prstGeom prst="rect">
            <a:avLst/>
          </a:prstGeom>
          <a:noFill/>
          <a:ln>
            <a:noFill/>
          </a:ln>
        </p:spPr>
      </p:pic>
      <p:pic>
        <p:nvPicPr>
          <p:cNvPr descr="an imaginary magenta planet&#10;" id="237" name="Google Shape;237;p48"/>
          <p:cNvPicPr preferRelativeResize="0"/>
          <p:nvPr/>
        </p:nvPicPr>
        <p:blipFill rotWithShape="1">
          <a:blip r:embed="rId15">
            <a:alphaModFix/>
          </a:blip>
          <a:srcRect b="0" l="0" r="0" t="0"/>
          <a:stretch/>
        </p:blipFill>
        <p:spPr>
          <a:xfrm>
            <a:off x="1537325" y="3341324"/>
            <a:ext cx="773364" cy="885626"/>
          </a:xfrm>
          <a:prstGeom prst="rect">
            <a:avLst/>
          </a:prstGeom>
          <a:noFill/>
          <a:ln>
            <a:noFill/>
          </a:ln>
        </p:spPr>
      </p:pic>
      <p:pic>
        <p:nvPicPr>
          <p:cNvPr descr="the planet saturn" id="238" name="Google Shape;238;p48"/>
          <p:cNvPicPr preferRelativeResize="0"/>
          <p:nvPr/>
        </p:nvPicPr>
        <p:blipFill rotWithShape="1">
          <a:blip r:embed="rId16">
            <a:alphaModFix/>
          </a:blip>
          <a:srcRect b="0" l="0" r="0" t="0"/>
          <a:stretch/>
        </p:blipFill>
        <p:spPr>
          <a:xfrm>
            <a:off x="4258825" y="1949576"/>
            <a:ext cx="1347150" cy="1347150"/>
          </a:xfrm>
          <a:prstGeom prst="rect">
            <a:avLst/>
          </a:prstGeom>
          <a:noFill/>
          <a:ln>
            <a:noFill/>
          </a:ln>
        </p:spPr>
      </p:pic>
      <p:pic>
        <p:nvPicPr>
          <p:cNvPr descr="The sun" id="239" name="Google Shape;239;p48"/>
          <p:cNvPicPr preferRelativeResize="0"/>
          <p:nvPr/>
        </p:nvPicPr>
        <p:blipFill rotWithShape="1">
          <a:blip r:embed="rId17">
            <a:alphaModFix/>
          </a:blip>
          <a:srcRect b="0" l="0" r="0" t="0"/>
          <a:stretch/>
        </p:blipFill>
        <p:spPr>
          <a:xfrm>
            <a:off x="5858750" y="3440400"/>
            <a:ext cx="803301" cy="738438"/>
          </a:xfrm>
          <a:prstGeom prst="rect">
            <a:avLst/>
          </a:prstGeom>
          <a:noFill/>
          <a:ln>
            <a:noFill/>
          </a:ln>
        </p:spPr>
      </p:pic>
      <p:pic>
        <p:nvPicPr>
          <p:cNvPr descr="The planet uranus" id="240" name="Google Shape;240;p48"/>
          <p:cNvPicPr preferRelativeResize="0"/>
          <p:nvPr/>
        </p:nvPicPr>
        <p:blipFill rotWithShape="1">
          <a:blip r:embed="rId18">
            <a:alphaModFix/>
          </a:blip>
          <a:srcRect b="0" l="0" r="0" t="0"/>
          <a:stretch/>
        </p:blipFill>
        <p:spPr>
          <a:xfrm>
            <a:off x="5739185" y="2149937"/>
            <a:ext cx="946427" cy="946427"/>
          </a:xfrm>
          <a:prstGeom prst="rect">
            <a:avLst/>
          </a:prstGeom>
          <a:noFill/>
          <a:ln>
            <a:noFill/>
          </a:ln>
        </p:spPr>
      </p:pic>
      <p:pic>
        <p:nvPicPr>
          <p:cNvPr descr="the planet venus" id="241" name="Google Shape;241;p48"/>
          <p:cNvPicPr preferRelativeResize="0"/>
          <p:nvPr/>
        </p:nvPicPr>
        <p:blipFill rotWithShape="1">
          <a:blip r:embed="rId19">
            <a:alphaModFix/>
          </a:blip>
          <a:srcRect b="0" l="0" r="0" t="0"/>
          <a:stretch/>
        </p:blipFill>
        <p:spPr>
          <a:xfrm>
            <a:off x="6900955" y="2233223"/>
            <a:ext cx="723471" cy="712365"/>
          </a:xfrm>
          <a:prstGeom prst="rect">
            <a:avLst/>
          </a:prstGeom>
          <a:noFill/>
          <a:ln>
            <a:noFill/>
          </a:ln>
        </p:spPr>
      </p:pic>
      <p:pic>
        <p:nvPicPr>
          <p:cNvPr descr="James Webb Space Telescope" id="242" name="Google Shape;242;p48"/>
          <p:cNvPicPr preferRelativeResize="0"/>
          <p:nvPr/>
        </p:nvPicPr>
        <p:blipFill rotWithShape="1">
          <a:blip r:embed="rId20">
            <a:alphaModFix/>
          </a:blip>
          <a:srcRect b="0" l="0" r="0" t="0"/>
          <a:stretch/>
        </p:blipFill>
        <p:spPr>
          <a:xfrm>
            <a:off x="7544483" y="167758"/>
            <a:ext cx="1412843" cy="14128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7" name="Shape 247"/>
        <p:cNvGrpSpPr/>
        <p:nvPr/>
      </p:nvGrpSpPr>
      <p:grpSpPr>
        <a:xfrm>
          <a:off x="0" y="0"/>
          <a:ext cx="0" cy="0"/>
          <a:chOff x="0" y="0"/>
          <a:chExt cx="0" cy="0"/>
        </a:xfrm>
      </p:grpSpPr>
      <p:sp>
        <p:nvSpPr>
          <p:cNvPr id="248" name="Google Shape;248;p49"/>
          <p:cNvSpPr txBox="1"/>
          <p:nvPr>
            <p:ph type="title"/>
          </p:nvPr>
        </p:nvSpPr>
        <p:spPr>
          <a:xfrm>
            <a:off x="337905" y="390004"/>
            <a:ext cx="370376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700"/>
              <a:buFont typeface="Fira Sans"/>
              <a:buNone/>
            </a:pPr>
            <a:r>
              <a:rPr lang="en"/>
              <a:t>We would like your Feedback!</a:t>
            </a:r>
            <a:endParaRPr/>
          </a:p>
        </p:txBody>
      </p:sp>
      <p:sp>
        <p:nvSpPr>
          <p:cNvPr id="249" name="Google Shape;249;p49"/>
          <p:cNvSpPr txBox="1"/>
          <p:nvPr>
            <p:ph idx="1" type="body"/>
          </p:nvPr>
        </p:nvSpPr>
        <p:spPr>
          <a:xfrm>
            <a:off x="149627" y="1599415"/>
            <a:ext cx="3898265" cy="2268323"/>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1800"/>
              <a:buFont typeface="Arial"/>
              <a:buNone/>
            </a:pPr>
            <a:r>
              <a:rPr lang="en"/>
              <a:t>Please type the URL into your browser or click the link in the chat box to access a short feedback form.</a:t>
            </a:r>
            <a:endParaRPr/>
          </a:p>
          <a:p>
            <a:pPr indent="0" lvl="0" marL="0" marR="0" rtl="0" algn="l">
              <a:lnSpc>
                <a:spcPct val="90000"/>
              </a:lnSpc>
              <a:spcBef>
                <a:spcPts val="800"/>
              </a:spcBef>
              <a:spcAft>
                <a:spcPts val="0"/>
              </a:spcAft>
              <a:buClr>
                <a:schemeClr val="lt1"/>
              </a:buClr>
              <a:buSzPts val="1800"/>
              <a:buFont typeface="Arial"/>
              <a:buNone/>
            </a:pPr>
            <a:r>
              <a:rPr lang="en" u="sng">
                <a:solidFill>
                  <a:schemeClr val="hlink"/>
                </a:solidFill>
                <a:hlinkClick r:id="rId3"/>
              </a:rPr>
              <a:t>https://go.edc.org/NASALibrary</a:t>
            </a:r>
            <a:endParaRPr/>
          </a:p>
          <a:p>
            <a:pPr indent="0" lvl="0" marL="0" marR="0" rtl="0" algn="l">
              <a:lnSpc>
                <a:spcPct val="90000"/>
              </a:lnSpc>
              <a:spcBef>
                <a:spcPts val="800"/>
              </a:spcBef>
              <a:spcAft>
                <a:spcPts val="0"/>
              </a:spcAft>
              <a:buClr>
                <a:schemeClr val="lt1"/>
              </a:buClr>
              <a:buSzPts val="1800"/>
              <a:buFont typeface="Arial"/>
              <a:buNone/>
            </a:pPr>
            <a:r>
              <a:t/>
            </a:r>
            <a:endParaRPr/>
          </a:p>
          <a:p>
            <a:pPr indent="0" lvl="0" marL="0" marR="0" rtl="0" algn="l">
              <a:lnSpc>
                <a:spcPct val="90000"/>
              </a:lnSpc>
              <a:spcBef>
                <a:spcPts val="800"/>
              </a:spcBef>
              <a:spcAft>
                <a:spcPts val="0"/>
              </a:spcAft>
              <a:buClr>
                <a:schemeClr val="lt1"/>
              </a:buClr>
              <a:buSzPts val="1800"/>
              <a:buFont typeface="Arial"/>
              <a:buNone/>
            </a:pPr>
            <a:r>
              <a:rPr lang="en"/>
              <a:t>Para realizar en español:</a:t>
            </a:r>
            <a:endParaRPr/>
          </a:p>
          <a:p>
            <a:pPr indent="0" lvl="0" marL="0" marR="0" rtl="0" algn="l">
              <a:lnSpc>
                <a:spcPct val="90000"/>
              </a:lnSpc>
              <a:spcBef>
                <a:spcPts val="800"/>
              </a:spcBef>
              <a:spcAft>
                <a:spcPts val="0"/>
              </a:spcAft>
              <a:buClr>
                <a:schemeClr val="lt1"/>
              </a:buClr>
              <a:buSzPts val="1800"/>
              <a:buFont typeface="Arial"/>
              <a:buNone/>
            </a:pPr>
            <a:r>
              <a:rPr lang="en" u="sng">
                <a:solidFill>
                  <a:schemeClr val="hlink"/>
                </a:solidFill>
                <a:hlinkClick r:id="rId4"/>
              </a:rPr>
              <a:t>https://go.edc.org/NASALibraryEspanol</a:t>
            </a:r>
            <a:endParaRPr/>
          </a:p>
          <a:p>
            <a:pPr indent="0" lvl="0" marL="0" marR="0" rtl="0" algn="l">
              <a:lnSpc>
                <a:spcPct val="90000"/>
              </a:lnSpc>
              <a:spcBef>
                <a:spcPts val="800"/>
              </a:spcBef>
              <a:spcAft>
                <a:spcPts val="0"/>
              </a:spcAft>
              <a:buClr>
                <a:schemeClr val="lt1"/>
              </a:buClr>
              <a:buSzPts val="1800"/>
              <a:buFont typeface="Arial"/>
              <a:buNone/>
            </a:pPr>
            <a:r>
              <a:t/>
            </a:r>
            <a:endParaRPr/>
          </a:p>
        </p:txBody>
      </p:sp>
      <p:sp>
        <p:nvSpPr>
          <p:cNvPr id="250" name="Google Shape;250;p49" title="Profile Picture"/>
          <p:cNvSpPr/>
          <p:nvPr>
            <p:ph idx="2" type="pic"/>
          </p:nvPr>
        </p:nvSpPr>
        <p:spPr>
          <a:xfrm>
            <a:off x="5886235" y="273844"/>
            <a:ext cx="1881828" cy="1881077"/>
          </a:xfrm>
          <a:prstGeom prst="ellipse">
            <a:avLst/>
          </a:prstGeom>
          <a:noFill/>
          <a:ln>
            <a:noFill/>
          </a:ln>
        </p:spPr>
      </p:sp>
      <p:sp>
        <p:nvSpPr>
          <p:cNvPr id="251" name="Google Shape;251;p49"/>
          <p:cNvSpPr txBox="1"/>
          <p:nvPr>
            <p:ph idx="3" type="body"/>
          </p:nvPr>
        </p:nvSpPr>
        <p:spPr>
          <a:xfrm>
            <a:off x="4659925" y="2293052"/>
            <a:ext cx="4334448" cy="278698"/>
          </a:xfrm>
          <a:prstGeom prst="rect">
            <a:avLst/>
          </a:prstGeom>
          <a:noFill/>
          <a:ln>
            <a:noFill/>
          </a:ln>
        </p:spPr>
        <p:txBody>
          <a:bodyPr anchorCtr="0" anchor="t" bIns="34275" lIns="68575" spcFirstLastPara="1" rIns="68575" wrap="square" tIns="34275">
            <a:normAutofit fontScale="85000" lnSpcReduction="20000"/>
          </a:bodyPr>
          <a:lstStyle/>
          <a:p>
            <a:pPr indent="0" lvl="0" marL="0" rtl="0" algn="ctr">
              <a:lnSpc>
                <a:spcPct val="90000"/>
              </a:lnSpc>
              <a:spcBef>
                <a:spcPts val="0"/>
              </a:spcBef>
              <a:spcAft>
                <a:spcPts val="0"/>
              </a:spcAft>
              <a:buClr>
                <a:schemeClr val="dk1"/>
              </a:buClr>
              <a:buSzPct val="100000"/>
              <a:buNone/>
            </a:pPr>
            <a:r>
              <a:t/>
            </a:r>
            <a:endParaRPr/>
          </a:p>
        </p:txBody>
      </p:sp>
      <p:sp>
        <p:nvSpPr>
          <p:cNvPr id="252" name="Google Shape;252;p49"/>
          <p:cNvSpPr txBox="1"/>
          <p:nvPr>
            <p:ph idx="5" type="body"/>
          </p:nvPr>
        </p:nvSpPr>
        <p:spPr>
          <a:xfrm>
            <a:off x="4659925" y="2695406"/>
            <a:ext cx="4334448" cy="278698"/>
          </a:xfrm>
          <a:prstGeom prst="rect">
            <a:avLst/>
          </a:prstGeom>
          <a:noFill/>
          <a:ln>
            <a:noFill/>
          </a:ln>
        </p:spPr>
        <p:txBody>
          <a:bodyPr anchorCtr="0" anchor="t" bIns="34275" lIns="68575" spcFirstLastPara="1" rIns="68575" wrap="square" tIns="34275">
            <a:normAutofit fontScale="85000" lnSpcReduction="20000"/>
          </a:bodyPr>
          <a:lstStyle/>
          <a:p>
            <a:pPr indent="0" lvl="0" marL="0" rtl="0" algn="ctr">
              <a:lnSpc>
                <a:spcPct val="90000"/>
              </a:lnSpc>
              <a:spcBef>
                <a:spcPts val="0"/>
              </a:spcBef>
              <a:spcAft>
                <a:spcPts val="0"/>
              </a:spcAft>
              <a:buClr>
                <a:schemeClr val="dk1"/>
              </a:buClr>
              <a:buSzPct val="100000"/>
              <a:buNone/>
            </a:pPr>
            <a:r>
              <a:t/>
            </a:r>
            <a:endParaRPr/>
          </a:p>
        </p:txBody>
      </p:sp>
      <p:sp>
        <p:nvSpPr>
          <p:cNvPr id="253" name="Google Shape;253;p49"/>
          <p:cNvSpPr txBox="1"/>
          <p:nvPr>
            <p:ph idx="4" type="body"/>
          </p:nvPr>
        </p:nvSpPr>
        <p:spPr>
          <a:xfrm>
            <a:off x="4659925" y="3156347"/>
            <a:ext cx="4334448" cy="1407319"/>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0"/>
          <p:cNvSpPr txBox="1"/>
          <p:nvPr>
            <p:ph type="ctrTitle"/>
          </p:nvPr>
        </p:nvSpPr>
        <p:spPr>
          <a:xfrm>
            <a:off x="4267933" y="291066"/>
            <a:ext cx="4685567" cy="1790700"/>
          </a:xfrm>
          <a:prstGeom prst="rect">
            <a:avLst/>
          </a:prstGeom>
          <a:noFill/>
          <a:ln>
            <a:noFill/>
          </a:ln>
        </p:spPr>
        <p:txBody>
          <a:bodyPr anchorCtr="0" anchor="b"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lang="en"/>
              <a:t>James Webb Space Telescope</a:t>
            </a:r>
            <a:endParaRPr/>
          </a:p>
        </p:txBody>
      </p:sp>
      <p:pic>
        <p:nvPicPr>
          <p:cNvPr id="259" name="Google Shape;259;p50"/>
          <p:cNvPicPr preferRelativeResize="0"/>
          <p:nvPr/>
        </p:nvPicPr>
        <p:blipFill>
          <a:blip r:embed="rId3">
            <a:alphaModFix/>
          </a:blip>
          <a:stretch>
            <a:fillRect/>
          </a:stretch>
        </p:blipFill>
        <p:spPr>
          <a:xfrm>
            <a:off x="2327725" y="3915112"/>
            <a:ext cx="1605075" cy="935100"/>
          </a:xfrm>
          <a:prstGeom prst="rect">
            <a:avLst/>
          </a:prstGeom>
          <a:noFill/>
          <a:ln>
            <a:noFill/>
          </a:ln>
        </p:spPr>
      </p:pic>
      <p:pic>
        <p:nvPicPr>
          <p:cNvPr id="260" name="Google Shape;260;p50"/>
          <p:cNvPicPr preferRelativeResize="0"/>
          <p:nvPr/>
        </p:nvPicPr>
        <p:blipFill>
          <a:blip r:embed="rId4">
            <a:alphaModFix/>
          </a:blip>
          <a:stretch>
            <a:fillRect/>
          </a:stretch>
        </p:blipFill>
        <p:spPr>
          <a:xfrm>
            <a:off x="4005511" y="3709802"/>
            <a:ext cx="1132975" cy="1140400"/>
          </a:xfrm>
          <a:prstGeom prst="rect">
            <a:avLst/>
          </a:prstGeom>
          <a:noFill/>
          <a:ln>
            <a:noFill/>
          </a:ln>
        </p:spPr>
      </p:pic>
      <p:pic>
        <p:nvPicPr>
          <p:cNvPr id="261" name="Google Shape;261;p50"/>
          <p:cNvPicPr preferRelativeResize="0"/>
          <p:nvPr/>
        </p:nvPicPr>
        <p:blipFill>
          <a:blip r:embed="rId5">
            <a:alphaModFix/>
          </a:blip>
          <a:stretch>
            <a:fillRect/>
          </a:stretch>
        </p:blipFill>
        <p:spPr>
          <a:xfrm>
            <a:off x="5211175" y="3453013"/>
            <a:ext cx="1730600" cy="169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1"/>
          <p:cNvSpPr txBox="1"/>
          <p:nvPr>
            <p:ph type="title"/>
          </p:nvPr>
        </p:nvSpPr>
        <p:spPr>
          <a:xfrm>
            <a:off x="0" y="652072"/>
            <a:ext cx="5460000" cy="781200"/>
          </a:xfrm>
          <a:prstGeom prst="rect">
            <a:avLst/>
          </a:prstGeom>
          <a:solidFill>
            <a:schemeClr val="accent1"/>
          </a:solidFill>
          <a:ln>
            <a:noFill/>
          </a:ln>
        </p:spPr>
        <p:txBody>
          <a:bodyPr anchorCtr="0" anchor="ctr" bIns="34275" lIns="617225" spcFirstLastPara="1" rIns="68575" wrap="square" tIns="34275">
            <a:normAutofit/>
          </a:bodyPr>
          <a:lstStyle/>
          <a:p>
            <a:pPr indent="0" lvl="0" marL="0" rtl="0" algn="l">
              <a:lnSpc>
                <a:spcPct val="90000"/>
              </a:lnSpc>
              <a:spcBef>
                <a:spcPts val="0"/>
              </a:spcBef>
              <a:spcAft>
                <a:spcPts val="0"/>
              </a:spcAft>
              <a:buClr>
                <a:schemeClr val="lt1"/>
              </a:buClr>
              <a:buSzPts val="2700"/>
              <a:buFont typeface="Fira Sans"/>
              <a:buNone/>
            </a:pPr>
            <a:r>
              <a:rPr lang="en"/>
              <a:t>Welcome!</a:t>
            </a:r>
            <a:endParaRPr/>
          </a:p>
        </p:txBody>
      </p:sp>
      <p:sp>
        <p:nvSpPr>
          <p:cNvPr id="267" name="Google Shape;267;p51"/>
          <p:cNvSpPr txBox="1"/>
          <p:nvPr>
            <p:ph idx="4294967295" type="body"/>
          </p:nvPr>
        </p:nvSpPr>
        <p:spPr>
          <a:xfrm>
            <a:off x="628650" y="1600200"/>
            <a:ext cx="3086100" cy="3172200"/>
          </a:xfrm>
          <a:prstGeom prst="rect">
            <a:avLst/>
          </a:prstGeom>
          <a:noFill/>
          <a:ln>
            <a:noFill/>
          </a:ln>
        </p:spPr>
        <p:txBody>
          <a:bodyPr anchorCtr="0" anchor="t" bIns="34275" lIns="68575" spcFirstLastPara="1" rIns="68575" wrap="square" tIns="34275">
            <a:normAutofit/>
          </a:bodyPr>
          <a:lstStyle/>
          <a:p>
            <a:pPr indent="-336550" lvl="0" marL="342900" rtl="0" algn="l">
              <a:lnSpc>
                <a:spcPct val="90000"/>
              </a:lnSpc>
              <a:spcBef>
                <a:spcPts val="800"/>
              </a:spcBef>
              <a:spcAft>
                <a:spcPts val="0"/>
              </a:spcAft>
              <a:buClr>
                <a:schemeClr val="lt1"/>
              </a:buClr>
              <a:buSzPts val="2100"/>
              <a:buFont typeface="Arial"/>
              <a:buChar char="•"/>
            </a:pPr>
            <a:r>
              <a:rPr lang="en">
                <a:solidFill>
                  <a:schemeClr val="lt1"/>
                </a:solidFill>
              </a:rPr>
              <a:t>Introductions</a:t>
            </a:r>
            <a:endParaRPr>
              <a:solidFill>
                <a:schemeClr val="lt1"/>
              </a:solidFill>
            </a:endParaRPr>
          </a:p>
          <a:p>
            <a:pPr indent="-336550" lvl="0" marL="342900" rtl="0" algn="l">
              <a:lnSpc>
                <a:spcPct val="90000"/>
              </a:lnSpc>
              <a:spcBef>
                <a:spcPts val="800"/>
              </a:spcBef>
              <a:spcAft>
                <a:spcPts val="0"/>
              </a:spcAft>
              <a:buClr>
                <a:schemeClr val="lt1"/>
              </a:buClr>
              <a:buSzPts val="2100"/>
              <a:buChar char="•"/>
            </a:pPr>
            <a:r>
              <a:rPr lang="en">
                <a:solidFill>
                  <a:schemeClr val="lt1"/>
                </a:solidFill>
              </a:rPr>
              <a:t>Housekeeping</a:t>
            </a:r>
            <a:endParaRPr>
              <a:solidFill>
                <a:schemeClr val="lt1"/>
              </a:solidFill>
            </a:endParaRPr>
          </a:p>
          <a:p>
            <a:pPr indent="-336550" lvl="0" marL="342900" rtl="0" algn="l">
              <a:lnSpc>
                <a:spcPct val="90000"/>
              </a:lnSpc>
              <a:spcBef>
                <a:spcPts val="800"/>
              </a:spcBef>
              <a:spcAft>
                <a:spcPts val="0"/>
              </a:spcAft>
              <a:buClr>
                <a:schemeClr val="lt1"/>
              </a:buClr>
              <a:buSzPts val="2100"/>
              <a:buChar char="•"/>
            </a:pPr>
            <a:r>
              <a:rPr lang="en">
                <a:solidFill>
                  <a:schemeClr val="lt1"/>
                </a:solidFill>
              </a:rPr>
              <a:t>A little about JWST</a:t>
            </a:r>
            <a:endParaRPr>
              <a:solidFill>
                <a:schemeClr val="lt1"/>
              </a:solidFill>
            </a:endParaRPr>
          </a:p>
          <a:p>
            <a:pPr indent="-336550" lvl="0" marL="342900" rtl="0" algn="l">
              <a:lnSpc>
                <a:spcPct val="90000"/>
              </a:lnSpc>
              <a:spcBef>
                <a:spcPts val="800"/>
              </a:spcBef>
              <a:spcAft>
                <a:spcPts val="0"/>
              </a:spcAft>
              <a:buClr>
                <a:schemeClr val="lt1"/>
              </a:buClr>
              <a:buSzPts val="2100"/>
              <a:buChar char="•"/>
            </a:pPr>
            <a:r>
              <a:rPr lang="en">
                <a:solidFill>
                  <a:schemeClr val="lt1"/>
                </a:solidFill>
              </a:rPr>
              <a:t>Activities!</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Naml2">
      <a:dk1>
        <a:srgbClr val="000000"/>
      </a:dk1>
      <a:lt1>
        <a:srgbClr val="FFFFFF"/>
      </a:lt1>
      <a:dk2>
        <a:srgbClr val="00244A"/>
      </a:dk2>
      <a:lt2>
        <a:srgbClr val="FFFDEA"/>
      </a:lt2>
      <a:accent1>
        <a:srgbClr val="00244B"/>
      </a:accent1>
      <a:accent2>
        <a:srgbClr val="0D6E9E"/>
      </a:accent2>
      <a:accent3>
        <a:srgbClr val="3CA3AF"/>
      </a:accent3>
      <a:accent4>
        <a:srgbClr val="277888"/>
      </a:accent4>
      <a:accent5>
        <a:srgbClr val="FBC5A2"/>
      </a:accent5>
      <a:accent6>
        <a:srgbClr val="F8A69B"/>
      </a:accent6>
      <a:hlink>
        <a:srgbClr val="EC8B00"/>
      </a:hlink>
      <a:folHlink>
        <a:srgbClr val="6977C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